
<file path=[Content_Types].xml><?xml version="1.0" encoding="utf-8"?>
<Types xmlns="http://schemas.openxmlformats.org/package/2006/content-types">
  <Default Extension="bin" ContentType="application/vnd.openxmlformats-officedocument.oleObject"/>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2" r:id="rId3"/>
  </p:sldMasterIdLst>
  <p:notesMasterIdLst>
    <p:notesMasterId r:id="rId26"/>
  </p:notesMasterIdLst>
  <p:sldIdLst>
    <p:sldId id="1195" r:id="rId4"/>
    <p:sldId id="1192" r:id="rId5"/>
    <p:sldId id="1281" r:id="rId6"/>
    <p:sldId id="1459" r:id="rId7"/>
    <p:sldId id="1287" r:id="rId8"/>
    <p:sldId id="1289" r:id="rId9"/>
    <p:sldId id="1288" r:id="rId10"/>
    <p:sldId id="1458" r:id="rId11"/>
    <p:sldId id="1461" r:id="rId12"/>
    <p:sldId id="1474" r:id="rId13"/>
    <p:sldId id="1475" r:id="rId14"/>
    <p:sldId id="1460" r:id="rId15"/>
    <p:sldId id="1476" r:id="rId16"/>
    <p:sldId id="1469" r:id="rId17"/>
    <p:sldId id="1470" r:id="rId18"/>
    <p:sldId id="1471" r:id="rId19"/>
    <p:sldId id="1472" r:id="rId20"/>
    <p:sldId id="1477" r:id="rId21"/>
    <p:sldId id="313" r:id="rId22"/>
    <p:sldId id="315" r:id="rId23"/>
    <p:sldId id="1478" r:id="rId24"/>
    <p:sldId id="296" r:id="rId2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0066FF"/>
    <a:srgbClr val="E8EAE8"/>
    <a:srgbClr val="E8EBEA"/>
    <a:srgbClr val="E9E9E8"/>
    <a:srgbClr val="E9EBEA"/>
    <a:srgbClr val="EAEAE7"/>
    <a:srgbClr val="EAEAE8"/>
    <a:srgbClr val="E9EBE9"/>
    <a:srgbClr val="E9EAE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4610" autoAdjust="0"/>
    <p:restoredTop sz="86425" autoAdjust="0"/>
  </p:normalViewPr>
  <p:slideViewPr>
    <p:cSldViewPr snapToGrid="0">
      <p:cViewPr varScale="1">
        <p:scale>
          <a:sx n="74" d="100"/>
          <a:sy n="74" d="100"/>
        </p:scale>
        <p:origin x="139" y="77"/>
      </p:cViewPr>
      <p:guideLst/>
    </p:cSldViewPr>
  </p:slideViewPr>
  <p:outlineViewPr>
    <p:cViewPr>
      <p:scale>
        <a:sx n="33" d="100"/>
        <a:sy n="33" d="100"/>
      </p:scale>
      <p:origin x="0" y="-7772"/>
    </p:cViewPr>
  </p:outlineViewPr>
  <p:notesTextViewPr>
    <p:cViewPr>
      <p:scale>
        <a:sx n="1" d="1"/>
        <a:sy n="1" d="1"/>
      </p:scale>
      <p:origin x="0" y="0"/>
    </p:cViewPr>
  </p:notesTextViewPr>
  <p:sorterViewPr>
    <p:cViewPr varScale="1">
      <p:scale>
        <a:sx n="100" d="100"/>
        <a:sy n="100" d="100"/>
      </p:scale>
      <p:origin x="0" y="-2741"/>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notesMaster" Target="notesMasters/notesMaster1.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viewProps" Target="viewProps.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D9E1B6F-AE7C-4F0E-9E98-E1F226AAB5DE}" type="datetimeFigureOut">
              <a:rPr lang="zh-CN" altLang="en-US" smtClean="0"/>
              <a:t>2023/5/23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2BDE473-9BF4-4AB2-B046-19078C5392F8}" type="slidenum">
              <a:rPr lang="zh-CN" altLang="en-US" smtClean="0"/>
              <a:t>‹#›</a:t>
            </a:fld>
            <a:endParaRPr lang="zh-CN" altLang="en-US"/>
          </a:p>
        </p:txBody>
      </p:sp>
    </p:spTree>
    <p:extLst>
      <p:ext uri="{BB962C8B-B14F-4D97-AF65-F5344CB8AC3E}">
        <p14:creationId xmlns:p14="http://schemas.microsoft.com/office/powerpoint/2010/main" val="6668690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25A6C37-E55E-4BAE-A64D-43C4437625F8}"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5" name="页眉占位符 4">
            <a:extLst>
              <a:ext uri="{FF2B5EF4-FFF2-40B4-BE49-F238E27FC236}">
                <a16:creationId xmlns:a16="http://schemas.microsoft.com/office/drawing/2014/main" id="{B158B0EC-C8B6-48B0-B436-84590940DE60}"/>
              </a:ext>
            </a:extLst>
          </p:cNvPr>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23821441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2BDE473-9BF4-4AB2-B046-19078C5392F8}" type="slidenum">
              <a:rPr lang="zh-CN" altLang="en-US" smtClean="0"/>
              <a:t>11</a:t>
            </a:fld>
            <a:endParaRPr lang="zh-CN" altLang="en-US"/>
          </a:p>
        </p:txBody>
      </p:sp>
    </p:spTree>
    <p:extLst>
      <p:ext uri="{BB962C8B-B14F-4D97-AF65-F5344CB8AC3E}">
        <p14:creationId xmlns:p14="http://schemas.microsoft.com/office/powerpoint/2010/main" val="26634318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2BDE473-9BF4-4AB2-B046-19078C5392F8}" type="slidenum">
              <a:rPr lang="zh-CN" altLang="en-US" smtClean="0"/>
              <a:t>12</a:t>
            </a:fld>
            <a:endParaRPr lang="zh-CN" altLang="en-US"/>
          </a:p>
        </p:txBody>
      </p:sp>
    </p:spTree>
    <p:extLst>
      <p:ext uri="{BB962C8B-B14F-4D97-AF65-F5344CB8AC3E}">
        <p14:creationId xmlns:p14="http://schemas.microsoft.com/office/powerpoint/2010/main" val="13328279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2BDE473-9BF4-4AB2-B046-19078C5392F8}" type="slidenum">
              <a:rPr lang="zh-CN" altLang="en-US" smtClean="0"/>
              <a:t>13</a:t>
            </a:fld>
            <a:endParaRPr lang="zh-CN" altLang="en-US"/>
          </a:p>
        </p:txBody>
      </p:sp>
    </p:spTree>
    <p:extLst>
      <p:ext uri="{BB962C8B-B14F-4D97-AF65-F5344CB8AC3E}">
        <p14:creationId xmlns:p14="http://schemas.microsoft.com/office/powerpoint/2010/main" val="2537027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2BDE473-9BF4-4AB2-B046-19078C5392F8}" type="slidenum">
              <a:rPr lang="zh-CN" altLang="en-US" smtClean="0"/>
              <a:t>14</a:t>
            </a:fld>
            <a:endParaRPr lang="zh-CN" altLang="en-US"/>
          </a:p>
        </p:txBody>
      </p:sp>
    </p:spTree>
    <p:extLst>
      <p:ext uri="{BB962C8B-B14F-4D97-AF65-F5344CB8AC3E}">
        <p14:creationId xmlns:p14="http://schemas.microsoft.com/office/powerpoint/2010/main" val="5113350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2BDE473-9BF4-4AB2-B046-19078C5392F8}" type="slidenum">
              <a:rPr lang="zh-CN" altLang="en-US" smtClean="0"/>
              <a:t>15</a:t>
            </a:fld>
            <a:endParaRPr lang="zh-CN" altLang="en-US"/>
          </a:p>
        </p:txBody>
      </p:sp>
    </p:spTree>
    <p:extLst>
      <p:ext uri="{BB962C8B-B14F-4D97-AF65-F5344CB8AC3E}">
        <p14:creationId xmlns:p14="http://schemas.microsoft.com/office/powerpoint/2010/main" val="31836568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2BDE473-9BF4-4AB2-B046-19078C5392F8}" type="slidenum">
              <a:rPr lang="zh-CN" altLang="en-US" smtClean="0"/>
              <a:t>16</a:t>
            </a:fld>
            <a:endParaRPr lang="zh-CN" altLang="en-US"/>
          </a:p>
        </p:txBody>
      </p:sp>
    </p:spTree>
    <p:extLst>
      <p:ext uri="{BB962C8B-B14F-4D97-AF65-F5344CB8AC3E}">
        <p14:creationId xmlns:p14="http://schemas.microsoft.com/office/powerpoint/2010/main" val="20800588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2BDE473-9BF4-4AB2-B046-19078C5392F8}" type="slidenum">
              <a:rPr lang="zh-CN" altLang="en-US" smtClean="0"/>
              <a:t>17</a:t>
            </a:fld>
            <a:endParaRPr lang="zh-CN" altLang="en-US"/>
          </a:p>
        </p:txBody>
      </p:sp>
    </p:spTree>
    <p:extLst>
      <p:ext uri="{BB962C8B-B14F-4D97-AF65-F5344CB8AC3E}">
        <p14:creationId xmlns:p14="http://schemas.microsoft.com/office/powerpoint/2010/main" val="32260210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BDE473-9BF4-4AB2-B046-19078C5392F8}"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3293523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2BDE473-9BF4-4AB2-B046-19078C5392F8}" type="slidenum">
              <a:rPr lang="zh-CN" altLang="en-US" smtClean="0"/>
              <a:t>3</a:t>
            </a:fld>
            <a:endParaRPr lang="zh-CN" altLang="en-US"/>
          </a:p>
        </p:txBody>
      </p:sp>
    </p:spTree>
    <p:extLst>
      <p:ext uri="{BB962C8B-B14F-4D97-AF65-F5344CB8AC3E}">
        <p14:creationId xmlns:p14="http://schemas.microsoft.com/office/powerpoint/2010/main" val="10834042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BDE473-9BF4-4AB2-B046-19078C5392F8}"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42759691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2BDE473-9BF4-4AB2-B046-19078C5392F8}" type="slidenum">
              <a:rPr lang="zh-CN" altLang="en-US" smtClean="0"/>
              <a:t>5</a:t>
            </a:fld>
            <a:endParaRPr lang="zh-CN" altLang="en-US"/>
          </a:p>
        </p:txBody>
      </p:sp>
    </p:spTree>
    <p:extLst>
      <p:ext uri="{BB962C8B-B14F-4D97-AF65-F5344CB8AC3E}">
        <p14:creationId xmlns:p14="http://schemas.microsoft.com/office/powerpoint/2010/main" val="41731633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2BDE473-9BF4-4AB2-B046-19078C5392F8}" type="slidenum">
              <a:rPr lang="zh-CN" altLang="en-US" smtClean="0"/>
              <a:t>6</a:t>
            </a:fld>
            <a:endParaRPr lang="zh-CN" altLang="en-US"/>
          </a:p>
        </p:txBody>
      </p:sp>
    </p:spTree>
    <p:extLst>
      <p:ext uri="{BB962C8B-B14F-4D97-AF65-F5344CB8AC3E}">
        <p14:creationId xmlns:p14="http://schemas.microsoft.com/office/powerpoint/2010/main" val="22402107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2BDE473-9BF4-4AB2-B046-19078C5392F8}" type="slidenum">
              <a:rPr lang="zh-CN" altLang="en-US" smtClean="0"/>
              <a:t>7</a:t>
            </a:fld>
            <a:endParaRPr lang="zh-CN" altLang="en-US"/>
          </a:p>
        </p:txBody>
      </p:sp>
    </p:spTree>
    <p:extLst>
      <p:ext uri="{BB962C8B-B14F-4D97-AF65-F5344CB8AC3E}">
        <p14:creationId xmlns:p14="http://schemas.microsoft.com/office/powerpoint/2010/main" val="15788788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2BDE473-9BF4-4AB2-B046-19078C5392F8}" type="slidenum">
              <a:rPr lang="zh-CN" altLang="en-US" smtClean="0"/>
              <a:t>8</a:t>
            </a:fld>
            <a:endParaRPr lang="zh-CN" altLang="en-US"/>
          </a:p>
        </p:txBody>
      </p:sp>
    </p:spTree>
    <p:extLst>
      <p:ext uri="{BB962C8B-B14F-4D97-AF65-F5344CB8AC3E}">
        <p14:creationId xmlns:p14="http://schemas.microsoft.com/office/powerpoint/2010/main" val="25896876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2BDE473-9BF4-4AB2-B046-19078C5392F8}" type="slidenum">
              <a:rPr lang="zh-CN" altLang="en-US" smtClean="0"/>
              <a:t>9</a:t>
            </a:fld>
            <a:endParaRPr lang="zh-CN" altLang="en-US"/>
          </a:p>
        </p:txBody>
      </p:sp>
    </p:spTree>
    <p:extLst>
      <p:ext uri="{BB962C8B-B14F-4D97-AF65-F5344CB8AC3E}">
        <p14:creationId xmlns:p14="http://schemas.microsoft.com/office/powerpoint/2010/main" val="23749124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2BDE473-9BF4-4AB2-B046-19078C5392F8}" type="slidenum">
              <a:rPr lang="zh-CN" altLang="en-US" smtClean="0"/>
              <a:t>10</a:t>
            </a:fld>
            <a:endParaRPr lang="zh-CN" altLang="en-US"/>
          </a:p>
        </p:txBody>
      </p:sp>
    </p:spTree>
    <p:extLst>
      <p:ext uri="{BB962C8B-B14F-4D97-AF65-F5344CB8AC3E}">
        <p14:creationId xmlns:p14="http://schemas.microsoft.com/office/powerpoint/2010/main" val="24208918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9CC398-8CF3-4C5A-A156-330F59FB0F80}"/>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0776A24-AA39-4C39-9786-5A5CCB0B1CB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8432F36-6EF0-41D7-897C-4E08BC7308AF}"/>
              </a:ext>
            </a:extLst>
          </p:cNvPr>
          <p:cNvSpPr>
            <a:spLocks noGrp="1"/>
          </p:cNvSpPr>
          <p:nvPr>
            <p:ph type="dt" sz="half" idx="10"/>
          </p:nvPr>
        </p:nvSpPr>
        <p:spPr/>
        <p:txBody>
          <a:bodyPr/>
          <a:lstStyle/>
          <a:p>
            <a:fld id="{115C87D1-FCF5-4414-82EB-DBB600F68674}" type="datetime1">
              <a:rPr lang="zh-CN" altLang="en-US" smtClean="0"/>
              <a:t>2023/5/23</a:t>
            </a:fld>
            <a:endParaRPr lang="zh-CN" altLang="en-US"/>
          </a:p>
        </p:txBody>
      </p:sp>
      <p:sp>
        <p:nvSpPr>
          <p:cNvPr id="5" name="页脚占位符 4">
            <a:extLst>
              <a:ext uri="{FF2B5EF4-FFF2-40B4-BE49-F238E27FC236}">
                <a16:creationId xmlns:a16="http://schemas.microsoft.com/office/drawing/2014/main" id="{68B67E66-F118-4445-A8E9-4233FC9F915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5FC7241-F6BD-47C1-90BF-BF15128D078F}"/>
              </a:ext>
            </a:extLst>
          </p:cNvPr>
          <p:cNvSpPr>
            <a:spLocks noGrp="1"/>
          </p:cNvSpPr>
          <p:nvPr>
            <p:ph type="sldNum" sz="quarter" idx="12"/>
          </p:nvPr>
        </p:nvSpPr>
        <p:spPr/>
        <p:txBody>
          <a:bodyPr/>
          <a:lstStyle/>
          <a:p>
            <a:fld id="{86FD4624-9829-42F9-BEF9-07C46E390E95}" type="slidenum">
              <a:rPr lang="zh-CN" altLang="en-US" smtClean="0"/>
              <a:t>‹#›</a:t>
            </a:fld>
            <a:endParaRPr lang="zh-CN" altLang="en-US"/>
          </a:p>
        </p:txBody>
      </p:sp>
    </p:spTree>
    <p:extLst>
      <p:ext uri="{BB962C8B-B14F-4D97-AF65-F5344CB8AC3E}">
        <p14:creationId xmlns:p14="http://schemas.microsoft.com/office/powerpoint/2010/main" val="37700713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2E5E00-40B3-4C59-857D-68496B134DB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1B26CDB-462E-4C62-A91B-2F005236053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C0B31E6-599D-439C-8EA8-30C855EA6E85}"/>
              </a:ext>
            </a:extLst>
          </p:cNvPr>
          <p:cNvSpPr>
            <a:spLocks noGrp="1"/>
          </p:cNvSpPr>
          <p:nvPr>
            <p:ph type="dt" sz="half" idx="10"/>
          </p:nvPr>
        </p:nvSpPr>
        <p:spPr/>
        <p:txBody>
          <a:bodyPr/>
          <a:lstStyle/>
          <a:p>
            <a:fld id="{CB15A8C8-E53C-47F6-8ADC-E52CD74499C7}" type="datetime1">
              <a:rPr lang="zh-CN" altLang="en-US" smtClean="0"/>
              <a:t>2023/5/23</a:t>
            </a:fld>
            <a:endParaRPr lang="zh-CN" altLang="en-US"/>
          </a:p>
        </p:txBody>
      </p:sp>
      <p:sp>
        <p:nvSpPr>
          <p:cNvPr id="5" name="页脚占位符 4">
            <a:extLst>
              <a:ext uri="{FF2B5EF4-FFF2-40B4-BE49-F238E27FC236}">
                <a16:creationId xmlns:a16="http://schemas.microsoft.com/office/drawing/2014/main" id="{9B3B23D8-7FAF-4B15-90DD-C6AF62BCE73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2F28091-8CE4-4CF9-B74D-75576244394B}"/>
              </a:ext>
            </a:extLst>
          </p:cNvPr>
          <p:cNvSpPr>
            <a:spLocks noGrp="1"/>
          </p:cNvSpPr>
          <p:nvPr>
            <p:ph type="sldNum" sz="quarter" idx="12"/>
          </p:nvPr>
        </p:nvSpPr>
        <p:spPr/>
        <p:txBody>
          <a:bodyPr/>
          <a:lstStyle/>
          <a:p>
            <a:fld id="{86FD4624-9829-42F9-BEF9-07C46E390E95}" type="slidenum">
              <a:rPr lang="zh-CN" altLang="en-US" smtClean="0"/>
              <a:t>‹#›</a:t>
            </a:fld>
            <a:endParaRPr lang="zh-CN" altLang="en-US"/>
          </a:p>
        </p:txBody>
      </p:sp>
    </p:spTree>
    <p:extLst>
      <p:ext uri="{BB962C8B-B14F-4D97-AF65-F5344CB8AC3E}">
        <p14:creationId xmlns:p14="http://schemas.microsoft.com/office/powerpoint/2010/main" val="15863692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A99D6D1-7B1B-45E7-A97C-194D8BA7E1B3}"/>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1E3A509-4540-490D-9261-89571BE3CD44}"/>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F86787-B75A-48A9-9BE9-FEEB0DE53752}"/>
              </a:ext>
            </a:extLst>
          </p:cNvPr>
          <p:cNvSpPr>
            <a:spLocks noGrp="1"/>
          </p:cNvSpPr>
          <p:nvPr>
            <p:ph type="dt" sz="half" idx="10"/>
          </p:nvPr>
        </p:nvSpPr>
        <p:spPr/>
        <p:txBody>
          <a:bodyPr/>
          <a:lstStyle/>
          <a:p>
            <a:fld id="{8229BEE9-F32F-4245-B29B-79A248A51F00}" type="datetime1">
              <a:rPr lang="zh-CN" altLang="en-US" smtClean="0"/>
              <a:t>2023/5/23</a:t>
            </a:fld>
            <a:endParaRPr lang="zh-CN" altLang="en-US"/>
          </a:p>
        </p:txBody>
      </p:sp>
      <p:sp>
        <p:nvSpPr>
          <p:cNvPr id="5" name="页脚占位符 4">
            <a:extLst>
              <a:ext uri="{FF2B5EF4-FFF2-40B4-BE49-F238E27FC236}">
                <a16:creationId xmlns:a16="http://schemas.microsoft.com/office/drawing/2014/main" id="{884BE92C-363E-4601-A9D6-9AFC6DE5F18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0DF96A8-8BEB-46E7-A4C9-EB3E9D5FACC6}"/>
              </a:ext>
            </a:extLst>
          </p:cNvPr>
          <p:cNvSpPr>
            <a:spLocks noGrp="1"/>
          </p:cNvSpPr>
          <p:nvPr>
            <p:ph type="sldNum" sz="quarter" idx="12"/>
          </p:nvPr>
        </p:nvSpPr>
        <p:spPr/>
        <p:txBody>
          <a:bodyPr/>
          <a:lstStyle/>
          <a:p>
            <a:fld id="{86FD4624-9829-42F9-BEF9-07C46E390E95}" type="slidenum">
              <a:rPr lang="zh-CN" altLang="en-US" smtClean="0"/>
              <a:t>‹#›</a:t>
            </a:fld>
            <a:endParaRPr lang="zh-CN" altLang="en-US"/>
          </a:p>
        </p:txBody>
      </p:sp>
    </p:spTree>
    <p:extLst>
      <p:ext uri="{BB962C8B-B14F-4D97-AF65-F5344CB8AC3E}">
        <p14:creationId xmlns:p14="http://schemas.microsoft.com/office/powerpoint/2010/main" val="23910400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标题幻灯片模板哈工大">
    <p:spTree>
      <p:nvGrpSpPr>
        <p:cNvPr id="1" name=""/>
        <p:cNvGrpSpPr/>
        <p:nvPr/>
      </p:nvGrpSpPr>
      <p:grpSpPr>
        <a:xfrm>
          <a:off x="0" y="0"/>
          <a:ext cx="0" cy="0"/>
          <a:chOff x="0" y="0"/>
          <a:chExt cx="0" cy="0"/>
        </a:xfrm>
      </p:grpSpPr>
      <p:sp>
        <p:nvSpPr>
          <p:cNvPr id="4" name="Rectangle 28">
            <a:extLst>
              <a:ext uri="{FF2B5EF4-FFF2-40B4-BE49-F238E27FC236}">
                <a16:creationId xmlns:a16="http://schemas.microsoft.com/office/drawing/2014/main" id="{AF96A385-46DA-4F72-9635-20795828D67A}"/>
              </a:ext>
            </a:extLst>
          </p:cNvPr>
          <p:cNvSpPr>
            <a:spLocks noGrp="1" noChangeArrowheads="1"/>
          </p:cNvSpPr>
          <p:nvPr>
            <p:ph type="sldNum" sz="quarter" idx="10"/>
          </p:nvPr>
        </p:nvSpPr>
        <p:spPr>
          <a:xfrm>
            <a:off x="11126258" y="6484938"/>
            <a:ext cx="912283" cy="339725"/>
          </a:xfrm>
          <a:prstGeom prst="rect">
            <a:avLst/>
          </a:prstGeom>
          <a:ln/>
        </p:spPr>
        <p:txBody>
          <a:bodyPr/>
          <a:lstStyle>
            <a:lvl1pPr>
              <a:defRPr/>
            </a:lvl1pPr>
          </a:lstStyle>
          <a:p>
            <a:pPr>
              <a:defRPr/>
            </a:pPr>
            <a:fld id="{E83FD746-FCF1-43B7-8CC4-C59326AFC010}" type="slidenum">
              <a:rPr lang="zh-CN" altLang="en-US"/>
              <a:pPr>
                <a:defRPr/>
              </a:pPr>
              <a:t>‹#›</a:t>
            </a:fld>
            <a:endParaRPr lang="en-US" altLang="zh-CN" dirty="0"/>
          </a:p>
        </p:txBody>
      </p:sp>
      <p:sp>
        <p:nvSpPr>
          <p:cNvPr id="5" name="Rectangle 29">
            <a:extLst>
              <a:ext uri="{FF2B5EF4-FFF2-40B4-BE49-F238E27FC236}">
                <a16:creationId xmlns:a16="http://schemas.microsoft.com/office/drawing/2014/main" id="{7E877632-1E7C-4A42-A8BF-4A161BE1BD70}"/>
              </a:ext>
            </a:extLst>
          </p:cNvPr>
          <p:cNvSpPr>
            <a:spLocks noGrp="1" noChangeArrowheads="1"/>
          </p:cNvSpPr>
          <p:nvPr>
            <p:ph type="dt" sz="half" idx="11"/>
          </p:nvPr>
        </p:nvSpPr>
        <p:spPr>
          <a:xfrm>
            <a:off x="7554930" y="6416675"/>
            <a:ext cx="2844800" cy="476250"/>
          </a:xfrm>
          <a:prstGeom prst="rect">
            <a:avLst/>
          </a:prstGeom>
          <a:ln/>
        </p:spPr>
        <p:txBody>
          <a:bodyPr/>
          <a:lstStyle>
            <a:lvl1pPr>
              <a:defRPr/>
            </a:lvl1pPr>
          </a:lstStyle>
          <a:p>
            <a:pPr>
              <a:defRPr/>
            </a:pPr>
            <a:fld id="{A792EEE6-AAFA-4BE1-9782-2F3B2ECBB48C}" type="datetime1">
              <a:rPr lang="zh-CN" altLang="en-US" smtClean="0"/>
              <a:t>2023/5/23</a:t>
            </a:fld>
            <a:endParaRPr lang="en-US" altLang="zh-CN" dirty="0"/>
          </a:p>
        </p:txBody>
      </p:sp>
    </p:spTree>
    <p:extLst>
      <p:ext uri="{BB962C8B-B14F-4D97-AF65-F5344CB8AC3E}">
        <p14:creationId xmlns:p14="http://schemas.microsoft.com/office/powerpoint/2010/main" val="14561970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FD9BA1-3069-4478-8EAC-8C0B39667CD6}"/>
              </a:ext>
            </a:extLst>
          </p:cNvPr>
          <p:cNvSpPr>
            <a:spLocks noGrp="1"/>
          </p:cNvSpPr>
          <p:nvPr>
            <p:ph type="title"/>
          </p:nvPr>
        </p:nvSpPr>
        <p:spPr>
          <a:xfrm>
            <a:off x="838200" y="365126"/>
            <a:ext cx="105156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20FB6F7-6BB1-47DF-8D09-F47689AF3778}"/>
              </a:ext>
            </a:extLst>
          </p:cNvPr>
          <p:cNvSpPr>
            <a:spLocks noGrp="1"/>
          </p:cNvSpPr>
          <p:nvPr>
            <p:ph idx="1"/>
          </p:nvPr>
        </p:nvSpPr>
        <p:spPr>
          <a:xfrm>
            <a:off x="838200" y="1825625"/>
            <a:ext cx="10515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Rectangle 28">
            <a:extLst>
              <a:ext uri="{FF2B5EF4-FFF2-40B4-BE49-F238E27FC236}">
                <a16:creationId xmlns:a16="http://schemas.microsoft.com/office/drawing/2014/main" id="{9FFE021C-A91E-4DCC-B864-46D3C11ECD37}"/>
              </a:ext>
            </a:extLst>
          </p:cNvPr>
          <p:cNvSpPr>
            <a:spLocks noGrp="1" noChangeArrowheads="1"/>
          </p:cNvSpPr>
          <p:nvPr>
            <p:ph type="sldNum" sz="quarter" idx="10"/>
          </p:nvPr>
        </p:nvSpPr>
        <p:spPr>
          <a:xfrm>
            <a:off x="5903384" y="6473826"/>
            <a:ext cx="912283" cy="339725"/>
          </a:xfrm>
          <a:prstGeom prst="rect">
            <a:avLst/>
          </a:prstGeom>
          <a:ln/>
        </p:spPr>
        <p:txBody>
          <a:bodyPr/>
          <a:lstStyle>
            <a:lvl1pPr>
              <a:defRPr/>
            </a:lvl1pPr>
          </a:lstStyle>
          <a:p>
            <a:pPr>
              <a:defRPr/>
            </a:pPr>
            <a:fld id="{ED9008D7-FD26-48E8-A8CA-57876FC82E8F}" type="slidenum">
              <a:rPr lang="zh-CN" altLang="en-US"/>
              <a:pPr>
                <a:defRPr/>
              </a:pPr>
              <a:t>‹#›</a:t>
            </a:fld>
            <a:endParaRPr lang="en-US" altLang="zh-CN"/>
          </a:p>
        </p:txBody>
      </p:sp>
      <p:sp>
        <p:nvSpPr>
          <p:cNvPr id="5" name="Rectangle 29">
            <a:extLst>
              <a:ext uri="{FF2B5EF4-FFF2-40B4-BE49-F238E27FC236}">
                <a16:creationId xmlns:a16="http://schemas.microsoft.com/office/drawing/2014/main" id="{8BCCC5CA-5AC9-4DCA-9EFF-E8A55374AA56}"/>
              </a:ext>
            </a:extLst>
          </p:cNvPr>
          <p:cNvSpPr>
            <a:spLocks noGrp="1" noChangeArrowheads="1"/>
          </p:cNvSpPr>
          <p:nvPr>
            <p:ph type="dt" sz="half" idx="11"/>
          </p:nvPr>
        </p:nvSpPr>
        <p:spPr>
          <a:xfrm>
            <a:off x="609600" y="6484938"/>
            <a:ext cx="2844800" cy="476250"/>
          </a:xfrm>
          <a:prstGeom prst="rect">
            <a:avLst/>
          </a:prstGeom>
          <a:ln/>
        </p:spPr>
        <p:txBody>
          <a:bodyPr/>
          <a:lstStyle>
            <a:lvl1pPr>
              <a:defRPr/>
            </a:lvl1pPr>
          </a:lstStyle>
          <a:p>
            <a:pPr>
              <a:defRPr/>
            </a:pPr>
            <a:fld id="{FBC83D64-C2CE-4C1A-BD3A-23E252B50BCC}" type="datetime1">
              <a:rPr lang="zh-CN" altLang="en-US" smtClean="0"/>
              <a:t>2023/5/23</a:t>
            </a:fld>
            <a:endParaRPr lang="en-US" altLang="zh-CN"/>
          </a:p>
        </p:txBody>
      </p:sp>
    </p:spTree>
    <p:extLst>
      <p:ext uri="{BB962C8B-B14F-4D97-AF65-F5344CB8AC3E}">
        <p14:creationId xmlns:p14="http://schemas.microsoft.com/office/powerpoint/2010/main" val="20631531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B46B15-D1FC-48EF-AB3B-115E9FF34AC1}"/>
              </a:ext>
            </a:extLst>
          </p:cNvPr>
          <p:cNvSpPr>
            <a:spLocks noGrp="1"/>
          </p:cNvSpPr>
          <p:nvPr>
            <p:ph type="title"/>
          </p:nvPr>
        </p:nvSpPr>
        <p:spPr>
          <a:xfrm>
            <a:off x="831851" y="1709739"/>
            <a:ext cx="105156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B76BF82-E6B0-450C-BED4-9DB2674D1141}"/>
              </a:ext>
            </a:extLst>
          </p:cNvPr>
          <p:cNvSpPr>
            <a:spLocks noGrp="1"/>
          </p:cNvSpPr>
          <p:nvPr>
            <p:ph type="body" idx="1"/>
          </p:nvPr>
        </p:nvSpPr>
        <p:spPr>
          <a:xfrm>
            <a:off x="831851" y="4589464"/>
            <a:ext cx="105156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Rectangle 28">
            <a:extLst>
              <a:ext uri="{FF2B5EF4-FFF2-40B4-BE49-F238E27FC236}">
                <a16:creationId xmlns:a16="http://schemas.microsoft.com/office/drawing/2014/main" id="{7F41B0D9-4B29-4822-AA1E-590E0833556F}"/>
              </a:ext>
            </a:extLst>
          </p:cNvPr>
          <p:cNvSpPr>
            <a:spLocks noGrp="1" noChangeArrowheads="1"/>
          </p:cNvSpPr>
          <p:nvPr>
            <p:ph type="sldNum" sz="quarter" idx="10"/>
          </p:nvPr>
        </p:nvSpPr>
        <p:spPr>
          <a:xfrm>
            <a:off x="5903384" y="6473826"/>
            <a:ext cx="912283" cy="339725"/>
          </a:xfrm>
          <a:prstGeom prst="rect">
            <a:avLst/>
          </a:prstGeom>
          <a:ln/>
        </p:spPr>
        <p:txBody>
          <a:bodyPr/>
          <a:lstStyle>
            <a:lvl1pPr>
              <a:defRPr/>
            </a:lvl1pPr>
          </a:lstStyle>
          <a:p>
            <a:pPr>
              <a:defRPr/>
            </a:pPr>
            <a:fld id="{92370FBA-BF86-41AE-95F2-58FFCD1A0FFD}" type="slidenum">
              <a:rPr lang="zh-CN" altLang="en-US"/>
              <a:pPr>
                <a:defRPr/>
              </a:pPr>
              <a:t>‹#›</a:t>
            </a:fld>
            <a:endParaRPr lang="en-US" altLang="zh-CN"/>
          </a:p>
        </p:txBody>
      </p:sp>
      <p:sp>
        <p:nvSpPr>
          <p:cNvPr id="5" name="Rectangle 29">
            <a:extLst>
              <a:ext uri="{FF2B5EF4-FFF2-40B4-BE49-F238E27FC236}">
                <a16:creationId xmlns:a16="http://schemas.microsoft.com/office/drawing/2014/main" id="{A791C51A-2694-4EE2-BB4C-A75F45A1B2BF}"/>
              </a:ext>
            </a:extLst>
          </p:cNvPr>
          <p:cNvSpPr>
            <a:spLocks noGrp="1" noChangeArrowheads="1"/>
          </p:cNvSpPr>
          <p:nvPr>
            <p:ph type="dt" sz="half" idx="11"/>
          </p:nvPr>
        </p:nvSpPr>
        <p:spPr>
          <a:xfrm>
            <a:off x="609600" y="6484938"/>
            <a:ext cx="2844800" cy="476250"/>
          </a:xfrm>
          <a:prstGeom prst="rect">
            <a:avLst/>
          </a:prstGeom>
          <a:ln/>
        </p:spPr>
        <p:txBody>
          <a:bodyPr/>
          <a:lstStyle>
            <a:lvl1pPr>
              <a:defRPr/>
            </a:lvl1pPr>
          </a:lstStyle>
          <a:p>
            <a:pPr>
              <a:defRPr/>
            </a:pPr>
            <a:fld id="{82EF1AE6-1F54-477E-ADD7-18C8E14F716A}" type="datetime1">
              <a:rPr lang="zh-CN" altLang="en-US" smtClean="0"/>
              <a:t>2023/5/23</a:t>
            </a:fld>
            <a:endParaRPr lang="en-US" altLang="zh-CN"/>
          </a:p>
        </p:txBody>
      </p:sp>
    </p:spTree>
    <p:extLst>
      <p:ext uri="{BB962C8B-B14F-4D97-AF65-F5344CB8AC3E}">
        <p14:creationId xmlns:p14="http://schemas.microsoft.com/office/powerpoint/2010/main" val="29642987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F210C8-FFBD-4FAF-910D-F829BA5FD611}"/>
              </a:ext>
            </a:extLst>
          </p:cNvPr>
          <p:cNvSpPr>
            <a:spLocks noGrp="1"/>
          </p:cNvSpPr>
          <p:nvPr>
            <p:ph type="title"/>
          </p:nvPr>
        </p:nvSpPr>
        <p:spPr>
          <a:xfrm>
            <a:off x="838200" y="365126"/>
            <a:ext cx="105156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2411F3A-AF0D-454B-92C5-93DDA400AAE7}"/>
              </a:ext>
            </a:extLst>
          </p:cNvPr>
          <p:cNvSpPr>
            <a:spLocks noGrp="1"/>
          </p:cNvSpPr>
          <p:nvPr>
            <p:ph sz="half" idx="1"/>
          </p:nvPr>
        </p:nvSpPr>
        <p:spPr>
          <a:xfrm>
            <a:off x="838200" y="1825625"/>
            <a:ext cx="51562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4545968-6187-4C0E-AB64-8E341E90594A}"/>
              </a:ext>
            </a:extLst>
          </p:cNvPr>
          <p:cNvSpPr>
            <a:spLocks noGrp="1"/>
          </p:cNvSpPr>
          <p:nvPr>
            <p:ph sz="half" idx="2"/>
          </p:nvPr>
        </p:nvSpPr>
        <p:spPr>
          <a:xfrm>
            <a:off x="6197600" y="1825625"/>
            <a:ext cx="51562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Rectangle 28">
            <a:extLst>
              <a:ext uri="{FF2B5EF4-FFF2-40B4-BE49-F238E27FC236}">
                <a16:creationId xmlns:a16="http://schemas.microsoft.com/office/drawing/2014/main" id="{CE396DC4-CD80-48BE-BC63-DB84E898278B}"/>
              </a:ext>
            </a:extLst>
          </p:cNvPr>
          <p:cNvSpPr>
            <a:spLocks noGrp="1" noChangeArrowheads="1"/>
          </p:cNvSpPr>
          <p:nvPr>
            <p:ph type="sldNum" sz="quarter" idx="10"/>
          </p:nvPr>
        </p:nvSpPr>
        <p:spPr>
          <a:xfrm>
            <a:off x="5903384" y="6473826"/>
            <a:ext cx="912283" cy="339725"/>
          </a:xfrm>
          <a:prstGeom prst="rect">
            <a:avLst/>
          </a:prstGeom>
          <a:ln/>
        </p:spPr>
        <p:txBody>
          <a:bodyPr/>
          <a:lstStyle>
            <a:lvl1pPr>
              <a:defRPr/>
            </a:lvl1pPr>
          </a:lstStyle>
          <a:p>
            <a:pPr>
              <a:defRPr/>
            </a:pPr>
            <a:fld id="{9FFD7B1F-3EDF-4391-8050-9CDBACD615A7}" type="slidenum">
              <a:rPr lang="zh-CN" altLang="en-US"/>
              <a:pPr>
                <a:defRPr/>
              </a:pPr>
              <a:t>‹#›</a:t>
            </a:fld>
            <a:endParaRPr lang="en-US" altLang="zh-CN"/>
          </a:p>
        </p:txBody>
      </p:sp>
      <p:sp>
        <p:nvSpPr>
          <p:cNvPr id="6" name="Rectangle 29">
            <a:extLst>
              <a:ext uri="{FF2B5EF4-FFF2-40B4-BE49-F238E27FC236}">
                <a16:creationId xmlns:a16="http://schemas.microsoft.com/office/drawing/2014/main" id="{AB21C080-F2F3-4C06-8C7C-C6A2A68F063E}"/>
              </a:ext>
            </a:extLst>
          </p:cNvPr>
          <p:cNvSpPr>
            <a:spLocks noGrp="1" noChangeArrowheads="1"/>
          </p:cNvSpPr>
          <p:nvPr>
            <p:ph type="dt" sz="half" idx="11"/>
          </p:nvPr>
        </p:nvSpPr>
        <p:spPr>
          <a:xfrm>
            <a:off x="609600" y="6484938"/>
            <a:ext cx="2844800" cy="476250"/>
          </a:xfrm>
          <a:prstGeom prst="rect">
            <a:avLst/>
          </a:prstGeom>
          <a:ln/>
        </p:spPr>
        <p:txBody>
          <a:bodyPr/>
          <a:lstStyle>
            <a:lvl1pPr>
              <a:defRPr/>
            </a:lvl1pPr>
          </a:lstStyle>
          <a:p>
            <a:pPr>
              <a:defRPr/>
            </a:pPr>
            <a:fld id="{AEA5C956-3B30-40BA-A6DC-71C9EC7F2905}" type="datetime1">
              <a:rPr lang="zh-CN" altLang="en-US" smtClean="0"/>
              <a:t>2023/5/23</a:t>
            </a:fld>
            <a:endParaRPr lang="en-US" altLang="zh-CN"/>
          </a:p>
        </p:txBody>
      </p:sp>
    </p:spTree>
    <p:extLst>
      <p:ext uri="{BB962C8B-B14F-4D97-AF65-F5344CB8AC3E}">
        <p14:creationId xmlns:p14="http://schemas.microsoft.com/office/powerpoint/2010/main" val="200930595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2A13CB-124A-419A-A1EB-335A52ABDC92}"/>
              </a:ext>
            </a:extLst>
          </p:cNvPr>
          <p:cNvSpPr>
            <a:spLocks noGrp="1"/>
          </p:cNvSpPr>
          <p:nvPr>
            <p:ph type="title"/>
          </p:nvPr>
        </p:nvSpPr>
        <p:spPr>
          <a:xfrm>
            <a:off x="840317" y="365126"/>
            <a:ext cx="105156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2CDABE1-55FE-464C-B717-7D2A12821609}"/>
              </a:ext>
            </a:extLst>
          </p:cNvPr>
          <p:cNvSpPr>
            <a:spLocks noGrp="1"/>
          </p:cNvSpPr>
          <p:nvPr>
            <p:ph type="body" idx="1"/>
          </p:nvPr>
        </p:nvSpPr>
        <p:spPr>
          <a:xfrm>
            <a:off x="840318" y="1681163"/>
            <a:ext cx="5158316"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457095B-EAEC-485A-AC69-51CB27075896}"/>
              </a:ext>
            </a:extLst>
          </p:cNvPr>
          <p:cNvSpPr>
            <a:spLocks noGrp="1"/>
          </p:cNvSpPr>
          <p:nvPr>
            <p:ph sz="half" idx="2"/>
          </p:nvPr>
        </p:nvSpPr>
        <p:spPr>
          <a:xfrm>
            <a:off x="840318" y="2505075"/>
            <a:ext cx="5158316"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8981198-6436-4370-8031-203629FAB882}"/>
              </a:ext>
            </a:extLst>
          </p:cNvPr>
          <p:cNvSpPr>
            <a:spLocks noGrp="1"/>
          </p:cNvSpPr>
          <p:nvPr>
            <p:ph type="body" sz="quarter" idx="3"/>
          </p:nvPr>
        </p:nvSpPr>
        <p:spPr>
          <a:xfrm>
            <a:off x="6172200" y="1681163"/>
            <a:ext cx="518371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CB0D06C-120F-40A7-AA73-A2A683AA7731}"/>
              </a:ext>
            </a:extLst>
          </p:cNvPr>
          <p:cNvSpPr>
            <a:spLocks noGrp="1"/>
          </p:cNvSpPr>
          <p:nvPr>
            <p:ph sz="quarter" idx="4"/>
          </p:nvPr>
        </p:nvSpPr>
        <p:spPr>
          <a:xfrm>
            <a:off x="6172200" y="2505075"/>
            <a:ext cx="518371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Rectangle 28">
            <a:extLst>
              <a:ext uri="{FF2B5EF4-FFF2-40B4-BE49-F238E27FC236}">
                <a16:creationId xmlns:a16="http://schemas.microsoft.com/office/drawing/2014/main" id="{FE433F2F-6C14-4B6A-B5BF-D6C6D99AAED3}"/>
              </a:ext>
            </a:extLst>
          </p:cNvPr>
          <p:cNvSpPr>
            <a:spLocks noGrp="1" noChangeArrowheads="1"/>
          </p:cNvSpPr>
          <p:nvPr>
            <p:ph type="sldNum" sz="quarter" idx="10"/>
          </p:nvPr>
        </p:nvSpPr>
        <p:spPr>
          <a:xfrm>
            <a:off x="5903384" y="6473826"/>
            <a:ext cx="912283" cy="339725"/>
          </a:xfrm>
          <a:prstGeom prst="rect">
            <a:avLst/>
          </a:prstGeom>
          <a:ln/>
        </p:spPr>
        <p:txBody>
          <a:bodyPr/>
          <a:lstStyle>
            <a:lvl1pPr>
              <a:defRPr/>
            </a:lvl1pPr>
          </a:lstStyle>
          <a:p>
            <a:pPr>
              <a:defRPr/>
            </a:pPr>
            <a:fld id="{7F889D53-1DA2-4D32-9346-53EAF0BDE95E}" type="slidenum">
              <a:rPr lang="zh-CN" altLang="en-US"/>
              <a:pPr>
                <a:defRPr/>
              </a:pPr>
              <a:t>‹#›</a:t>
            </a:fld>
            <a:endParaRPr lang="en-US" altLang="zh-CN"/>
          </a:p>
        </p:txBody>
      </p:sp>
      <p:sp>
        <p:nvSpPr>
          <p:cNvPr id="8" name="Rectangle 29">
            <a:extLst>
              <a:ext uri="{FF2B5EF4-FFF2-40B4-BE49-F238E27FC236}">
                <a16:creationId xmlns:a16="http://schemas.microsoft.com/office/drawing/2014/main" id="{418368EF-CFE1-4714-B3C6-08288355005F}"/>
              </a:ext>
            </a:extLst>
          </p:cNvPr>
          <p:cNvSpPr>
            <a:spLocks noGrp="1" noChangeArrowheads="1"/>
          </p:cNvSpPr>
          <p:nvPr>
            <p:ph type="dt" sz="half" idx="11"/>
          </p:nvPr>
        </p:nvSpPr>
        <p:spPr>
          <a:xfrm>
            <a:off x="609600" y="6484938"/>
            <a:ext cx="2844800" cy="476250"/>
          </a:xfrm>
          <a:prstGeom prst="rect">
            <a:avLst/>
          </a:prstGeom>
          <a:ln/>
        </p:spPr>
        <p:txBody>
          <a:bodyPr/>
          <a:lstStyle>
            <a:lvl1pPr>
              <a:defRPr/>
            </a:lvl1pPr>
          </a:lstStyle>
          <a:p>
            <a:pPr>
              <a:defRPr/>
            </a:pPr>
            <a:fld id="{9BA8B71A-8CBA-4E31-9E64-5987731741E7}" type="datetime1">
              <a:rPr lang="zh-CN" altLang="en-US" smtClean="0"/>
              <a:t>2023/5/23</a:t>
            </a:fld>
            <a:endParaRPr lang="en-US" altLang="zh-CN"/>
          </a:p>
        </p:txBody>
      </p:sp>
    </p:spTree>
    <p:extLst>
      <p:ext uri="{BB962C8B-B14F-4D97-AF65-F5344CB8AC3E}">
        <p14:creationId xmlns:p14="http://schemas.microsoft.com/office/powerpoint/2010/main" val="314085476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A8F960-1EBA-4AF6-9DEC-D046B3D282FB}"/>
              </a:ext>
            </a:extLst>
          </p:cNvPr>
          <p:cNvSpPr>
            <a:spLocks noGrp="1"/>
          </p:cNvSpPr>
          <p:nvPr>
            <p:ph type="title"/>
          </p:nvPr>
        </p:nvSpPr>
        <p:spPr>
          <a:xfrm>
            <a:off x="838200" y="365126"/>
            <a:ext cx="10515600" cy="1325563"/>
          </a:xfrm>
          <a:prstGeom prst="rect">
            <a:avLst/>
          </a:prstGeom>
        </p:spPr>
        <p:txBody>
          <a:bodyPr/>
          <a:lstStyle/>
          <a:p>
            <a:r>
              <a:rPr lang="zh-CN" altLang="en-US"/>
              <a:t>单击此处编辑母版标题样式</a:t>
            </a:r>
          </a:p>
        </p:txBody>
      </p:sp>
      <p:sp>
        <p:nvSpPr>
          <p:cNvPr id="3" name="Rectangle 28">
            <a:extLst>
              <a:ext uri="{FF2B5EF4-FFF2-40B4-BE49-F238E27FC236}">
                <a16:creationId xmlns:a16="http://schemas.microsoft.com/office/drawing/2014/main" id="{04638F8E-2C4F-4DD6-A581-A03FBA68DD0F}"/>
              </a:ext>
            </a:extLst>
          </p:cNvPr>
          <p:cNvSpPr>
            <a:spLocks noGrp="1" noChangeArrowheads="1"/>
          </p:cNvSpPr>
          <p:nvPr>
            <p:ph type="sldNum" sz="quarter" idx="10"/>
          </p:nvPr>
        </p:nvSpPr>
        <p:spPr>
          <a:xfrm>
            <a:off x="5903384" y="6473826"/>
            <a:ext cx="912283" cy="339725"/>
          </a:xfrm>
          <a:prstGeom prst="rect">
            <a:avLst/>
          </a:prstGeom>
          <a:ln/>
        </p:spPr>
        <p:txBody>
          <a:bodyPr/>
          <a:lstStyle>
            <a:lvl1pPr>
              <a:defRPr/>
            </a:lvl1pPr>
          </a:lstStyle>
          <a:p>
            <a:pPr>
              <a:defRPr/>
            </a:pPr>
            <a:fld id="{01AE05C9-8B74-4858-9C6E-A4976E5D0561}" type="slidenum">
              <a:rPr lang="zh-CN" altLang="en-US"/>
              <a:pPr>
                <a:defRPr/>
              </a:pPr>
              <a:t>‹#›</a:t>
            </a:fld>
            <a:endParaRPr lang="en-US" altLang="zh-CN"/>
          </a:p>
        </p:txBody>
      </p:sp>
      <p:sp>
        <p:nvSpPr>
          <p:cNvPr id="4" name="Rectangle 29">
            <a:extLst>
              <a:ext uri="{FF2B5EF4-FFF2-40B4-BE49-F238E27FC236}">
                <a16:creationId xmlns:a16="http://schemas.microsoft.com/office/drawing/2014/main" id="{B7EC8B89-8EAD-42B0-87B2-C99186DDE27A}"/>
              </a:ext>
            </a:extLst>
          </p:cNvPr>
          <p:cNvSpPr>
            <a:spLocks noGrp="1" noChangeArrowheads="1"/>
          </p:cNvSpPr>
          <p:nvPr>
            <p:ph type="dt" sz="half" idx="11"/>
          </p:nvPr>
        </p:nvSpPr>
        <p:spPr>
          <a:xfrm>
            <a:off x="609600" y="6484938"/>
            <a:ext cx="2844800" cy="476250"/>
          </a:xfrm>
          <a:prstGeom prst="rect">
            <a:avLst/>
          </a:prstGeom>
          <a:ln/>
        </p:spPr>
        <p:txBody>
          <a:bodyPr/>
          <a:lstStyle>
            <a:lvl1pPr>
              <a:defRPr/>
            </a:lvl1pPr>
          </a:lstStyle>
          <a:p>
            <a:pPr>
              <a:defRPr/>
            </a:pPr>
            <a:fld id="{71BDF880-654D-45AF-9A10-4BB23C3F0F6B}" type="datetime1">
              <a:rPr lang="zh-CN" altLang="en-US" smtClean="0"/>
              <a:t>2023/5/23</a:t>
            </a:fld>
            <a:endParaRPr lang="en-US" altLang="zh-CN"/>
          </a:p>
        </p:txBody>
      </p:sp>
    </p:spTree>
    <p:extLst>
      <p:ext uri="{BB962C8B-B14F-4D97-AF65-F5344CB8AC3E}">
        <p14:creationId xmlns:p14="http://schemas.microsoft.com/office/powerpoint/2010/main" val="351212225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哈工大威海物理学与社会1">
    <p:spTree>
      <p:nvGrpSpPr>
        <p:cNvPr id="1" name=""/>
        <p:cNvGrpSpPr/>
        <p:nvPr/>
      </p:nvGrpSpPr>
      <p:grpSpPr>
        <a:xfrm>
          <a:off x="0" y="0"/>
          <a:ext cx="0" cy="0"/>
          <a:chOff x="0" y="0"/>
          <a:chExt cx="0" cy="0"/>
        </a:xfrm>
      </p:grpSpPr>
      <p:sp>
        <p:nvSpPr>
          <p:cNvPr id="2" name="Rectangle 28">
            <a:extLst>
              <a:ext uri="{FF2B5EF4-FFF2-40B4-BE49-F238E27FC236}">
                <a16:creationId xmlns:a16="http://schemas.microsoft.com/office/drawing/2014/main" id="{4AF4F3CB-3632-4D3E-85D6-DF4942D02928}"/>
              </a:ext>
            </a:extLst>
          </p:cNvPr>
          <p:cNvSpPr>
            <a:spLocks noGrp="1" noChangeArrowheads="1"/>
          </p:cNvSpPr>
          <p:nvPr>
            <p:ph type="sldNum" sz="quarter" idx="10"/>
          </p:nvPr>
        </p:nvSpPr>
        <p:spPr>
          <a:xfrm>
            <a:off x="11279717" y="6484938"/>
            <a:ext cx="912283" cy="339725"/>
          </a:xfrm>
          <a:prstGeom prst="rect">
            <a:avLst/>
          </a:prstGeom>
          <a:ln/>
        </p:spPr>
        <p:txBody>
          <a:bodyPr/>
          <a:lstStyle>
            <a:lvl1pPr>
              <a:defRPr/>
            </a:lvl1pPr>
          </a:lstStyle>
          <a:p>
            <a:pPr>
              <a:defRPr/>
            </a:pPr>
            <a:fld id="{CA5B67C4-1CC0-4590-B919-CA90023FE0F1}" type="slidenum">
              <a:rPr lang="zh-CN" altLang="en-US"/>
              <a:pPr>
                <a:defRPr/>
              </a:pPr>
              <a:t>‹#›</a:t>
            </a:fld>
            <a:endParaRPr lang="en-US" altLang="zh-CN" dirty="0"/>
          </a:p>
        </p:txBody>
      </p:sp>
      <p:sp>
        <p:nvSpPr>
          <p:cNvPr id="3" name="Rectangle 29">
            <a:extLst>
              <a:ext uri="{FF2B5EF4-FFF2-40B4-BE49-F238E27FC236}">
                <a16:creationId xmlns:a16="http://schemas.microsoft.com/office/drawing/2014/main" id="{A12913AA-1C84-43EB-A624-D5EB4A719833}"/>
              </a:ext>
            </a:extLst>
          </p:cNvPr>
          <p:cNvSpPr>
            <a:spLocks noGrp="1" noChangeArrowheads="1"/>
          </p:cNvSpPr>
          <p:nvPr>
            <p:ph type="dt" sz="half" idx="11"/>
          </p:nvPr>
        </p:nvSpPr>
        <p:spPr>
          <a:xfrm>
            <a:off x="7739865" y="6416675"/>
            <a:ext cx="2844800" cy="476250"/>
          </a:xfrm>
          <a:prstGeom prst="rect">
            <a:avLst/>
          </a:prstGeom>
          <a:ln/>
        </p:spPr>
        <p:txBody>
          <a:bodyPr/>
          <a:lstStyle>
            <a:lvl1pPr>
              <a:defRPr/>
            </a:lvl1pPr>
          </a:lstStyle>
          <a:p>
            <a:pPr>
              <a:defRPr/>
            </a:pPr>
            <a:fld id="{AAD8F5B3-9D4E-440B-AA5A-B1F591BF4E60}" type="datetime1">
              <a:rPr lang="zh-CN" altLang="en-US" smtClean="0"/>
              <a:t>2023/5/23</a:t>
            </a:fld>
            <a:endParaRPr lang="en-US" altLang="zh-CN"/>
          </a:p>
        </p:txBody>
      </p:sp>
    </p:spTree>
    <p:extLst>
      <p:ext uri="{BB962C8B-B14F-4D97-AF65-F5344CB8AC3E}">
        <p14:creationId xmlns:p14="http://schemas.microsoft.com/office/powerpoint/2010/main" val="229356862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671575-CED5-4E74-A2CF-7BFC25FE5C24}"/>
              </a:ext>
            </a:extLst>
          </p:cNvPr>
          <p:cNvSpPr>
            <a:spLocks noGrp="1"/>
          </p:cNvSpPr>
          <p:nvPr>
            <p:ph type="title"/>
          </p:nvPr>
        </p:nvSpPr>
        <p:spPr>
          <a:xfrm>
            <a:off x="840318" y="457200"/>
            <a:ext cx="3932767"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7077D06-8185-49C1-92D4-DCD10EFCC076}"/>
              </a:ext>
            </a:extLst>
          </p:cNvPr>
          <p:cNvSpPr>
            <a:spLocks noGrp="1"/>
          </p:cNvSpPr>
          <p:nvPr>
            <p:ph idx="1"/>
          </p:nvPr>
        </p:nvSpPr>
        <p:spPr>
          <a:xfrm>
            <a:off x="5183717" y="987426"/>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9DABC17-E77B-4C50-BF6A-FF1271C773CE}"/>
              </a:ext>
            </a:extLst>
          </p:cNvPr>
          <p:cNvSpPr>
            <a:spLocks noGrp="1"/>
          </p:cNvSpPr>
          <p:nvPr>
            <p:ph type="body" sz="half" idx="2"/>
          </p:nvPr>
        </p:nvSpPr>
        <p:spPr>
          <a:xfrm>
            <a:off x="840318" y="2057400"/>
            <a:ext cx="393276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Rectangle 28">
            <a:extLst>
              <a:ext uri="{FF2B5EF4-FFF2-40B4-BE49-F238E27FC236}">
                <a16:creationId xmlns:a16="http://schemas.microsoft.com/office/drawing/2014/main" id="{A74D147D-3910-4BE2-8D68-CA9321C617DF}"/>
              </a:ext>
            </a:extLst>
          </p:cNvPr>
          <p:cNvSpPr>
            <a:spLocks noGrp="1" noChangeArrowheads="1"/>
          </p:cNvSpPr>
          <p:nvPr>
            <p:ph type="sldNum" sz="quarter" idx="10"/>
          </p:nvPr>
        </p:nvSpPr>
        <p:spPr>
          <a:xfrm>
            <a:off x="5903384" y="6473826"/>
            <a:ext cx="912283" cy="339725"/>
          </a:xfrm>
          <a:prstGeom prst="rect">
            <a:avLst/>
          </a:prstGeom>
          <a:ln/>
        </p:spPr>
        <p:txBody>
          <a:bodyPr/>
          <a:lstStyle>
            <a:lvl1pPr>
              <a:defRPr/>
            </a:lvl1pPr>
          </a:lstStyle>
          <a:p>
            <a:pPr>
              <a:defRPr/>
            </a:pPr>
            <a:fld id="{963F89A0-6C72-459F-A54D-DB3C20DBEACA}" type="slidenum">
              <a:rPr lang="zh-CN" altLang="en-US"/>
              <a:pPr>
                <a:defRPr/>
              </a:pPr>
              <a:t>‹#›</a:t>
            </a:fld>
            <a:endParaRPr lang="en-US" altLang="zh-CN"/>
          </a:p>
        </p:txBody>
      </p:sp>
      <p:sp>
        <p:nvSpPr>
          <p:cNvPr id="6" name="Rectangle 29">
            <a:extLst>
              <a:ext uri="{FF2B5EF4-FFF2-40B4-BE49-F238E27FC236}">
                <a16:creationId xmlns:a16="http://schemas.microsoft.com/office/drawing/2014/main" id="{7088C3CD-50A5-47E7-9B9F-A334956CEEFF}"/>
              </a:ext>
            </a:extLst>
          </p:cNvPr>
          <p:cNvSpPr>
            <a:spLocks noGrp="1" noChangeArrowheads="1"/>
          </p:cNvSpPr>
          <p:nvPr>
            <p:ph type="dt" sz="half" idx="11"/>
          </p:nvPr>
        </p:nvSpPr>
        <p:spPr>
          <a:xfrm>
            <a:off x="609600" y="6484938"/>
            <a:ext cx="2844800" cy="476250"/>
          </a:xfrm>
          <a:prstGeom prst="rect">
            <a:avLst/>
          </a:prstGeom>
          <a:ln/>
        </p:spPr>
        <p:txBody>
          <a:bodyPr/>
          <a:lstStyle>
            <a:lvl1pPr>
              <a:defRPr/>
            </a:lvl1pPr>
          </a:lstStyle>
          <a:p>
            <a:pPr>
              <a:defRPr/>
            </a:pPr>
            <a:fld id="{65E84D97-BE19-43E0-81A3-769D9619A83B}" type="datetime1">
              <a:rPr lang="zh-CN" altLang="en-US" smtClean="0"/>
              <a:t>2023/5/23</a:t>
            </a:fld>
            <a:endParaRPr lang="en-US" altLang="zh-CN"/>
          </a:p>
        </p:txBody>
      </p:sp>
    </p:spTree>
    <p:extLst>
      <p:ext uri="{BB962C8B-B14F-4D97-AF65-F5344CB8AC3E}">
        <p14:creationId xmlns:p14="http://schemas.microsoft.com/office/powerpoint/2010/main" val="1550043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764422-AA77-474C-8D37-E90121E410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CA10E64-C2FF-47A4-87D9-884D69ED5BF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5D90463-85B5-451F-9FE8-B313A7A65271}"/>
              </a:ext>
            </a:extLst>
          </p:cNvPr>
          <p:cNvSpPr>
            <a:spLocks noGrp="1"/>
          </p:cNvSpPr>
          <p:nvPr>
            <p:ph type="dt" sz="half" idx="10"/>
          </p:nvPr>
        </p:nvSpPr>
        <p:spPr/>
        <p:txBody>
          <a:bodyPr/>
          <a:lstStyle/>
          <a:p>
            <a:fld id="{3C5003D3-0016-40C1-A653-9C33F2ED703D}" type="datetime1">
              <a:rPr lang="zh-CN" altLang="en-US" smtClean="0"/>
              <a:t>2023/5/23</a:t>
            </a:fld>
            <a:endParaRPr lang="zh-CN" altLang="en-US"/>
          </a:p>
        </p:txBody>
      </p:sp>
      <p:sp>
        <p:nvSpPr>
          <p:cNvPr id="5" name="页脚占位符 4">
            <a:extLst>
              <a:ext uri="{FF2B5EF4-FFF2-40B4-BE49-F238E27FC236}">
                <a16:creationId xmlns:a16="http://schemas.microsoft.com/office/drawing/2014/main" id="{0ABD6E1E-743A-4C8B-9CA8-73CFAD82D38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6265A70-0E54-4E0B-A746-C7D42B2C0203}"/>
              </a:ext>
            </a:extLst>
          </p:cNvPr>
          <p:cNvSpPr>
            <a:spLocks noGrp="1"/>
          </p:cNvSpPr>
          <p:nvPr>
            <p:ph type="sldNum" sz="quarter" idx="12"/>
          </p:nvPr>
        </p:nvSpPr>
        <p:spPr/>
        <p:txBody>
          <a:bodyPr/>
          <a:lstStyle/>
          <a:p>
            <a:fld id="{86FD4624-9829-42F9-BEF9-07C46E390E95}" type="slidenum">
              <a:rPr lang="zh-CN" altLang="en-US" smtClean="0"/>
              <a:t>‹#›</a:t>
            </a:fld>
            <a:endParaRPr lang="zh-CN" altLang="en-US"/>
          </a:p>
        </p:txBody>
      </p:sp>
    </p:spTree>
    <p:extLst>
      <p:ext uri="{BB962C8B-B14F-4D97-AF65-F5344CB8AC3E}">
        <p14:creationId xmlns:p14="http://schemas.microsoft.com/office/powerpoint/2010/main" val="416771570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0E94ED-B12B-467A-A962-69C7C7C1B4DD}"/>
              </a:ext>
            </a:extLst>
          </p:cNvPr>
          <p:cNvSpPr>
            <a:spLocks noGrp="1"/>
          </p:cNvSpPr>
          <p:nvPr>
            <p:ph type="title"/>
          </p:nvPr>
        </p:nvSpPr>
        <p:spPr>
          <a:xfrm>
            <a:off x="840318" y="457200"/>
            <a:ext cx="3932767"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DD7C363-DE81-4092-A7AD-CC62905D48EB}"/>
              </a:ext>
            </a:extLst>
          </p:cNvPr>
          <p:cNvSpPr>
            <a:spLocks noGrp="1"/>
          </p:cNvSpPr>
          <p:nvPr>
            <p:ph type="pic" idx="1"/>
          </p:nvPr>
        </p:nvSpPr>
        <p:spPr>
          <a:xfrm>
            <a:off x="5183717" y="987426"/>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a:extLst>
              <a:ext uri="{FF2B5EF4-FFF2-40B4-BE49-F238E27FC236}">
                <a16:creationId xmlns:a16="http://schemas.microsoft.com/office/drawing/2014/main" id="{1CD95485-1F6F-4DFB-A6CB-2CEF6AB69CDC}"/>
              </a:ext>
            </a:extLst>
          </p:cNvPr>
          <p:cNvSpPr>
            <a:spLocks noGrp="1"/>
          </p:cNvSpPr>
          <p:nvPr>
            <p:ph type="body" sz="half" idx="2"/>
          </p:nvPr>
        </p:nvSpPr>
        <p:spPr>
          <a:xfrm>
            <a:off x="840318" y="2057400"/>
            <a:ext cx="393276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Rectangle 28">
            <a:extLst>
              <a:ext uri="{FF2B5EF4-FFF2-40B4-BE49-F238E27FC236}">
                <a16:creationId xmlns:a16="http://schemas.microsoft.com/office/drawing/2014/main" id="{9C9C94B2-3BBE-4CD3-93A4-846122C18A71}"/>
              </a:ext>
            </a:extLst>
          </p:cNvPr>
          <p:cNvSpPr>
            <a:spLocks noGrp="1" noChangeArrowheads="1"/>
          </p:cNvSpPr>
          <p:nvPr>
            <p:ph type="sldNum" sz="quarter" idx="10"/>
          </p:nvPr>
        </p:nvSpPr>
        <p:spPr>
          <a:xfrm>
            <a:off x="5903384" y="6473826"/>
            <a:ext cx="912283" cy="339725"/>
          </a:xfrm>
          <a:prstGeom prst="rect">
            <a:avLst/>
          </a:prstGeom>
          <a:ln/>
        </p:spPr>
        <p:txBody>
          <a:bodyPr/>
          <a:lstStyle>
            <a:lvl1pPr>
              <a:defRPr/>
            </a:lvl1pPr>
          </a:lstStyle>
          <a:p>
            <a:pPr>
              <a:defRPr/>
            </a:pPr>
            <a:fld id="{8FBB11AC-FCF6-4003-94AC-9C27083198AE}" type="slidenum">
              <a:rPr lang="zh-CN" altLang="en-US"/>
              <a:pPr>
                <a:defRPr/>
              </a:pPr>
              <a:t>‹#›</a:t>
            </a:fld>
            <a:endParaRPr lang="en-US" altLang="zh-CN"/>
          </a:p>
        </p:txBody>
      </p:sp>
      <p:sp>
        <p:nvSpPr>
          <p:cNvPr id="6" name="Rectangle 29">
            <a:extLst>
              <a:ext uri="{FF2B5EF4-FFF2-40B4-BE49-F238E27FC236}">
                <a16:creationId xmlns:a16="http://schemas.microsoft.com/office/drawing/2014/main" id="{0AC72C98-2F55-498D-9251-999FAEC46CC0}"/>
              </a:ext>
            </a:extLst>
          </p:cNvPr>
          <p:cNvSpPr>
            <a:spLocks noGrp="1" noChangeArrowheads="1"/>
          </p:cNvSpPr>
          <p:nvPr>
            <p:ph type="dt" sz="half" idx="11"/>
          </p:nvPr>
        </p:nvSpPr>
        <p:spPr>
          <a:xfrm>
            <a:off x="609600" y="6484938"/>
            <a:ext cx="2844800" cy="476250"/>
          </a:xfrm>
          <a:prstGeom prst="rect">
            <a:avLst/>
          </a:prstGeom>
          <a:ln/>
        </p:spPr>
        <p:txBody>
          <a:bodyPr/>
          <a:lstStyle>
            <a:lvl1pPr>
              <a:defRPr/>
            </a:lvl1pPr>
          </a:lstStyle>
          <a:p>
            <a:pPr>
              <a:defRPr/>
            </a:pPr>
            <a:fld id="{5EA68D1D-07F9-4B6C-B6B9-FBFB8E353172}" type="datetime1">
              <a:rPr lang="zh-CN" altLang="en-US" smtClean="0"/>
              <a:t>2023/5/23</a:t>
            </a:fld>
            <a:endParaRPr lang="en-US" altLang="zh-CN"/>
          </a:p>
        </p:txBody>
      </p:sp>
    </p:spTree>
    <p:extLst>
      <p:ext uri="{BB962C8B-B14F-4D97-AF65-F5344CB8AC3E}">
        <p14:creationId xmlns:p14="http://schemas.microsoft.com/office/powerpoint/2010/main" val="332538817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12BCA6-AFAF-4BDB-87E4-08B87F71197B}"/>
              </a:ext>
            </a:extLst>
          </p:cNvPr>
          <p:cNvSpPr>
            <a:spLocks noGrp="1"/>
          </p:cNvSpPr>
          <p:nvPr>
            <p:ph type="title"/>
          </p:nvPr>
        </p:nvSpPr>
        <p:spPr>
          <a:xfrm>
            <a:off x="838200" y="365126"/>
            <a:ext cx="105156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DC550A2-0E17-4063-A016-8EF118C18DD8}"/>
              </a:ext>
            </a:extLst>
          </p:cNvPr>
          <p:cNvSpPr>
            <a:spLocks noGrp="1"/>
          </p:cNvSpPr>
          <p:nvPr>
            <p:ph type="body" orient="vert" idx="1"/>
          </p:nvPr>
        </p:nvSpPr>
        <p:spPr>
          <a:xfrm>
            <a:off x="838200" y="1825625"/>
            <a:ext cx="105156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Rectangle 28">
            <a:extLst>
              <a:ext uri="{FF2B5EF4-FFF2-40B4-BE49-F238E27FC236}">
                <a16:creationId xmlns:a16="http://schemas.microsoft.com/office/drawing/2014/main" id="{1E060861-514B-478B-9215-2DA1D8611BAE}"/>
              </a:ext>
            </a:extLst>
          </p:cNvPr>
          <p:cNvSpPr>
            <a:spLocks noGrp="1" noChangeArrowheads="1"/>
          </p:cNvSpPr>
          <p:nvPr>
            <p:ph type="sldNum" sz="quarter" idx="10"/>
          </p:nvPr>
        </p:nvSpPr>
        <p:spPr>
          <a:xfrm>
            <a:off x="5903384" y="6473826"/>
            <a:ext cx="912283" cy="339725"/>
          </a:xfrm>
          <a:prstGeom prst="rect">
            <a:avLst/>
          </a:prstGeom>
          <a:ln/>
        </p:spPr>
        <p:txBody>
          <a:bodyPr/>
          <a:lstStyle>
            <a:lvl1pPr>
              <a:defRPr/>
            </a:lvl1pPr>
          </a:lstStyle>
          <a:p>
            <a:pPr>
              <a:defRPr/>
            </a:pPr>
            <a:fld id="{B8DFDBD1-3383-49F6-8B85-6A4ACF0DFBF6}" type="slidenum">
              <a:rPr lang="zh-CN" altLang="en-US"/>
              <a:pPr>
                <a:defRPr/>
              </a:pPr>
              <a:t>‹#›</a:t>
            </a:fld>
            <a:endParaRPr lang="en-US" altLang="zh-CN"/>
          </a:p>
        </p:txBody>
      </p:sp>
      <p:sp>
        <p:nvSpPr>
          <p:cNvPr id="5" name="Rectangle 29">
            <a:extLst>
              <a:ext uri="{FF2B5EF4-FFF2-40B4-BE49-F238E27FC236}">
                <a16:creationId xmlns:a16="http://schemas.microsoft.com/office/drawing/2014/main" id="{235B1F02-9A10-4B34-9ECB-BFA45C98A0F1}"/>
              </a:ext>
            </a:extLst>
          </p:cNvPr>
          <p:cNvSpPr>
            <a:spLocks noGrp="1" noChangeArrowheads="1"/>
          </p:cNvSpPr>
          <p:nvPr>
            <p:ph type="dt" sz="half" idx="11"/>
          </p:nvPr>
        </p:nvSpPr>
        <p:spPr>
          <a:xfrm>
            <a:off x="609600" y="6484938"/>
            <a:ext cx="2844800" cy="476250"/>
          </a:xfrm>
          <a:prstGeom prst="rect">
            <a:avLst/>
          </a:prstGeom>
          <a:ln/>
        </p:spPr>
        <p:txBody>
          <a:bodyPr/>
          <a:lstStyle>
            <a:lvl1pPr>
              <a:defRPr/>
            </a:lvl1pPr>
          </a:lstStyle>
          <a:p>
            <a:pPr>
              <a:defRPr/>
            </a:pPr>
            <a:fld id="{E00CF38F-9AED-48E4-9B1D-E21A46B64E53}" type="datetime1">
              <a:rPr lang="zh-CN" altLang="en-US" smtClean="0"/>
              <a:t>2023/5/23</a:t>
            </a:fld>
            <a:endParaRPr lang="en-US" altLang="zh-CN"/>
          </a:p>
        </p:txBody>
      </p:sp>
    </p:spTree>
    <p:extLst>
      <p:ext uri="{BB962C8B-B14F-4D97-AF65-F5344CB8AC3E}">
        <p14:creationId xmlns:p14="http://schemas.microsoft.com/office/powerpoint/2010/main" val="186040505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12404A6-2A4B-43F5-9FE9-EA8C5DDEC072}"/>
              </a:ext>
            </a:extLst>
          </p:cNvPr>
          <p:cNvSpPr>
            <a:spLocks noGrp="1"/>
          </p:cNvSpPr>
          <p:nvPr>
            <p:ph type="title" orient="vert"/>
          </p:nvPr>
        </p:nvSpPr>
        <p:spPr>
          <a:xfrm>
            <a:off x="8724901" y="365125"/>
            <a:ext cx="2628900"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96F58EA-B449-43D2-A962-D2ED064BBB26}"/>
              </a:ext>
            </a:extLst>
          </p:cNvPr>
          <p:cNvSpPr>
            <a:spLocks noGrp="1"/>
          </p:cNvSpPr>
          <p:nvPr>
            <p:ph type="body" orient="vert" idx="1"/>
          </p:nvPr>
        </p:nvSpPr>
        <p:spPr>
          <a:xfrm>
            <a:off x="838201" y="365125"/>
            <a:ext cx="7683500"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Rectangle 28">
            <a:extLst>
              <a:ext uri="{FF2B5EF4-FFF2-40B4-BE49-F238E27FC236}">
                <a16:creationId xmlns:a16="http://schemas.microsoft.com/office/drawing/2014/main" id="{7CA6D37D-3B27-4CE8-A63E-A743AA88B54E}"/>
              </a:ext>
            </a:extLst>
          </p:cNvPr>
          <p:cNvSpPr>
            <a:spLocks noGrp="1" noChangeArrowheads="1"/>
          </p:cNvSpPr>
          <p:nvPr>
            <p:ph type="sldNum" sz="quarter" idx="10"/>
          </p:nvPr>
        </p:nvSpPr>
        <p:spPr>
          <a:xfrm>
            <a:off x="5903384" y="6473826"/>
            <a:ext cx="912283" cy="339725"/>
          </a:xfrm>
          <a:prstGeom prst="rect">
            <a:avLst/>
          </a:prstGeom>
          <a:ln/>
        </p:spPr>
        <p:txBody>
          <a:bodyPr/>
          <a:lstStyle>
            <a:lvl1pPr>
              <a:defRPr/>
            </a:lvl1pPr>
          </a:lstStyle>
          <a:p>
            <a:pPr>
              <a:defRPr/>
            </a:pPr>
            <a:fld id="{1255ACAC-A60F-4906-B243-DF3F7F128A57}" type="slidenum">
              <a:rPr lang="zh-CN" altLang="en-US"/>
              <a:pPr>
                <a:defRPr/>
              </a:pPr>
              <a:t>‹#›</a:t>
            </a:fld>
            <a:endParaRPr lang="en-US" altLang="zh-CN"/>
          </a:p>
        </p:txBody>
      </p:sp>
      <p:sp>
        <p:nvSpPr>
          <p:cNvPr id="5" name="Rectangle 29">
            <a:extLst>
              <a:ext uri="{FF2B5EF4-FFF2-40B4-BE49-F238E27FC236}">
                <a16:creationId xmlns:a16="http://schemas.microsoft.com/office/drawing/2014/main" id="{48B93286-A121-4553-84A5-0BE43B576648}"/>
              </a:ext>
            </a:extLst>
          </p:cNvPr>
          <p:cNvSpPr>
            <a:spLocks noGrp="1" noChangeArrowheads="1"/>
          </p:cNvSpPr>
          <p:nvPr>
            <p:ph type="dt" sz="half" idx="11"/>
          </p:nvPr>
        </p:nvSpPr>
        <p:spPr>
          <a:xfrm>
            <a:off x="609600" y="6484938"/>
            <a:ext cx="2844800" cy="476250"/>
          </a:xfrm>
          <a:prstGeom prst="rect">
            <a:avLst/>
          </a:prstGeom>
          <a:ln/>
        </p:spPr>
        <p:txBody>
          <a:bodyPr/>
          <a:lstStyle>
            <a:lvl1pPr>
              <a:defRPr/>
            </a:lvl1pPr>
          </a:lstStyle>
          <a:p>
            <a:pPr>
              <a:defRPr/>
            </a:pPr>
            <a:fld id="{B1403294-B51C-452B-8490-AC7BD4423A18}" type="datetime1">
              <a:rPr lang="zh-CN" altLang="en-US" smtClean="0"/>
              <a:t>2023/5/23</a:t>
            </a:fld>
            <a:endParaRPr lang="en-US" altLang="zh-CN"/>
          </a:p>
        </p:txBody>
      </p:sp>
    </p:spTree>
    <p:extLst>
      <p:ext uri="{BB962C8B-B14F-4D97-AF65-F5344CB8AC3E}">
        <p14:creationId xmlns:p14="http://schemas.microsoft.com/office/powerpoint/2010/main" val="46004922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Only">
  <p:cSld name="内容">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51B281D7-57DD-DAED-DD7A-B5BBCAD72E6B}"/>
              </a:ext>
            </a:extLst>
          </p:cNvPr>
          <p:cNvSpPr>
            <a:spLocks noGrp="1"/>
          </p:cNvSpPr>
          <p:nvPr>
            <p:ph/>
          </p:nvPr>
        </p:nvSpPr>
        <p:spPr>
          <a:xfrm>
            <a:off x="914400" y="609600"/>
            <a:ext cx="10363200" cy="5486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3" name="日期占位符 2">
            <a:extLst>
              <a:ext uri="{FF2B5EF4-FFF2-40B4-BE49-F238E27FC236}">
                <a16:creationId xmlns:a16="http://schemas.microsoft.com/office/drawing/2014/main" id="{AD9C5083-CAAE-9C0D-097B-7987FDD41B23}"/>
              </a:ext>
            </a:extLst>
          </p:cNvPr>
          <p:cNvSpPr>
            <a:spLocks noGrp="1"/>
          </p:cNvSpPr>
          <p:nvPr>
            <p:ph type="dt" sz="half" idx="10"/>
          </p:nvPr>
        </p:nvSpPr>
        <p:spPr>
          <a:xfrm>
            <a:off x="914400" y="6248400"/>
            <a:ext cx="2540000" cy="457200"/>
          </a:xfrm>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DECE55AF-A7E4-ED23-F23B-3AAB8311FFEF}"/>
              </a:ext>
            </a:extLst>
          </p:cNvPr>
          <p:cNvSpPr>
            <a:spLocks noGrp="1"/>
          </p:cNvSpPr>
          <p:nvPr>
            <p:ph type="ftr" sz="quarter" idx="11"/>
          </p:nvPr>
        </p:nvSpPr>
        <p:spPr>
          <a:xfrm>
            <a:off x="4165600" y="6248400"/>
            <a:ext cx="3860800" cy="457200"/>
          </a:xfrm>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B152927A-D7C0-85CD-5E6E-241F05286A60}"/>
              </a:ext>
            </a:extLst>
          </p:cNvPr>
          <p:cNvSpPr>
            <a:spLocks noGrp="1"/>
          </p:cNvSpPr>
          <p:nvPr>
            <p:ph type="sldNum" sz="quarter" idx="12"/>
          </p:nvPr>
        </p:nvSpPr>
        <p:spPr>
          <a:xfrm>
            <a:off x="8737600" y="6248400"/>
            <a:ext cx="2540000" cy="457200"/>
          </a:xfrm>
        </p:spPr>
        <p:txBody>
          <a:bodyPr/>
          <a:lstStyle>
            <a:lvl1pPr>
              <a:defRPr/>
            </a:lvl1pPr>
          </a:lstStyle>
          <a:p>
            <a:fld id="{AFD13C98-0C65-4210-A671-C6AD82D3C048}" type="slidenum">
              <a:rPr lang="zh-CN" altLang="en-US"/>
              <a:pPr/>
              <a:t>‹#›</a:t>
            </a:fld>
            <a:endParaRPr lang="en-US" altLang="zh-CN"/>
          </a:p>
        </p:txBody>
      </p:sp>
    </p:spTree>
    <p:extLst>
      <p:ext uri="{BB962C8B-B14F-4D97-AF65-F5344CB8AC3E}">
        <p14:creationId xmlns:p14="http://schemas.microsoft.com/office/powerpoint/2010/main" val="28613743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3817693485"/>
      </p:ext>
    </p:extLst>
  </p:cSld>
  <p:clrMapOvr>
    <a:masterClrMapping/>
  </p:clrMapOvr>
  <p:transition spd="slow" advTm="3000">
    <p:randomBar dir="vert"/>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grpSp>
        <p:nvGrpSpPr>
          <p:cNvPr id="12" name="组合 11"/>
          <p:cNvGrpSpPr/>
          <p:nvPr userDrawn="1"/>
        </p:nvGrpSpPr>
        <p:grpSpPr>
          <a:xfrm>
            <a:off x="-1" y="5695950"/>
            <a:ext cx="12192002" cy="1162050"/>
            <a:chOff x="-1" y="5114925"/>
            <a:chExt cx="12192002" cy="1743075"/>
          </a:xfrm>
        </p:grpSpPr>
        <p:sp>
          <p:nvSpPr>
            <p:cNvPr id="10" name="íṥ1íde"/>
            <p:cNvSpPr/>
            <p:nvPr userDrawn="1"/>
          </p:nvSpPr>
          <p:spPr>
            <a:xfrm>
              <a:off x="-1" y="5114925"/>
              <a:ext cx="12192001" cy="1743075"/>
            </a:xfrm>
            <a:custGeom>
              <a:avLst/>
              <a:gdLst/>
              <a:ahLst/>
              <a:cxnLst/>
              <a:rect l="0" t="0" r="0" b="0"/>
              <a:pathLst>
                <a:path w="12192001" h="3741094" extrusionOk="0">
                  <a:moveTo>
                    <a:pt x="0" y="51100"/>
                  </a:moveTo>
                  <a:cubicBezTo>
                    <a:pt x="1197428" y="-363602"/>
                    <a:pt x="4795521" y="1882077"/>
                    <a:pt x="6831875" y="1879900"/>
                  </a:cubicBezTo>
                  <a:cubicBezTo>
                    <a:pt x="8868229" y="1877723"/>
                    <a:pt x="11357429" y="825119"/>
                    <a:pt x="12192000" y="1239821"/>
                  </a:cubicBezTo>
                  <a:cubicBezTo>
                    <a:pt x="12192000" y="2073579"/>
                    <a:pt x="12192001" y="2907336"/>
                    <a:pt x="12192001" y="3741094"/>
                  </a:cubicBezTo>
                  <a:lnTo>
                    <a:pt x="1" y="3741094"/>
                  </a:lnTo>
                  <a:cubicBezTo>
                    <a:pt x="1" y="2511096"/>
                    <a:pt x="0" y="1281098"/>
                    <a:pt x="0" y="51100"/>
                  </a:cubicBezTo>
                  <a:close/>
                </a:path>
              </a:pathLst>
            </a:custGeom>
            <a:solidFill>
              <a:schemeClr val="bg1">
                <a:lumMod val="85000"/>
              </a:schemeClr>
            </a:solidFill>
            <a:ln>
              <a:noFill/>
            </a:ln>
            <a:effectLst/>
          </p:spPr>
          <p:txBody>
            <a:bodyPr spcFirstLastPara="1" wrap="square" lIns="91440" tIns="45720" rIns="91440" bIns="45720" anchor="ctr" anchorCtr="0">
              <a:normAutofit fontScale="25000" lnSpcReduction="2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defRPr>
              </a:lvl9pPr>
            </a:lstStyle>
            <a:p>
              <a:pPr marL="0" marR="0" lvl="0" indent="0" algn="ctr" rtl="0">
                <a:spcBef>
                  <a:spcPts val="0"/>
                </a:spcBef>
                <a:spcAft>
                  <a:spcPts val="0"/>
                </a:spcAft>
                <a:buNone/>
              </a:pPr>
              <a:endParaRPr/>
            </a:p>
          </p:txBody>
        </p:sp>
        <p:sp>
          <p:nvSpPr>
            <p:cNvPr id="11" name="ïsļidê"/>
            <p:cNvSpPr/>
            <p:nvPr userDrawn="1"/>
          </p:nvSpPr>
          <p:spPr>
            <a:xfrm>
              <a:off x="0" y="5729076"/>
              <a:ext cx="12192001" cy="1128921"/>
            </a:xfrm>
            <a:custGeom>
              <a:avLst/>
              <a:gdLst/>
              <a:ahLst/>
              <a:cxnLst/>
              <a:rect l="0" t="0" r="0" b="0"/>
              <a:pathLst>
                <a:path w="12192001" h="3741094" extrusionOk="0">
                  <a:moveTo>
                    <a:pt x="0" y="51100"/>
                  </a:moveTo>
                  <a:cubicBezTo>
                    <a:pt x="1197428" y="-363602"/>
                    <a:pt x="4795521" y="1882077"/>
                    <a:pt x="6831875" y="1879900"/>
                  </a:cubicBezTo>
                  <a:cubicBezTo>
                    <a:pt x="8868229" y="1877723"/>
                    <a:pt x="11357429" y="825119"/>
                    <a:pt x="12192000" y="1239821"/>
                  </a:cubicBezTo>
                  <a:cubicBezTo>
                    <a:pt x="12192000" y="2073579"/>
                    <a:pt x="12192001" y="2907336"/>
                    <a:pt x="12192001" y="3741094"/>
                  </a:cubicBezTo>
                  <a:lnTo>
                    <a:pt x="1" y="3741094"/>
                  </a:lnTo>
                  <a:cubicBezTo>
                    <a:pt x="1" y="2511096"/>
                    <a:pt x="0" y="1281098"/>
                    <a:pt x="0" y="51100"/>
                  </a:cubicBezTo>
                  <a:close/>
                </a:path>
              </a:pathLst>
            </a:custGeom>
            <a:solidFill>
              <a:schemeClr val="accent1"/>
            </a:solidFill>
            <a:ln>
              <a:noFill/>
            </a:ln>
            <a:effectLst/>
          </p:spPr>
          <p:txBody>
            <a:bodyPr spcFirstLastPara="1" wrap="square" lIns="91440" tIns="45720" rIns="91440" bIns="45720" anchor="ctr" anchorCtr="0">
              <a:normAutofit fontScale="25000" lnSpcReduction="2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defRPr>
              </a:lvl9pPr>
            </a:lstStyle>
            <a:p>
              <a:pPr marL="0" marR="0" lvl="0" indent="0" algn="ctr" rtl="0">
                <a:spcBef>
                  <a:spcPts val="0"/>
                </a:spcBef>
                <a:spcAft>
                  <a:spcPts val="0"/>
                </a:spcAft>
                <a:buNone/>
              </a:pPr>
              <a:endParaRPr/>
            </a:p>
          </p:txBody>
        </p:sp>
      </p:grpSp>
    </p:spTree>
    <p:extLst>
      <p:ext uri="{BB962C8B-B14F-4D97-AF65-F5344CB8AC3E}">
        <p14:creationId xmlns:p14="http://schemas.microsoft.com/office/powerpoint/2010/main" val="1922172121"/>
      </p:ext>
    </p:extLst>
  </p:cSld>
  <p:clrMapOvr>
    <a:masterClrMapping/>
  </p:clrMapOvr>
  <p:transition spd="slow" advTm="3000">
    <p:randomBar dir="vert"/>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041FFB2D-BDFD-4131-A2FB-FC49E044321E}" type="datetime1">
              <a:rPr lang="zh-CN" altLang="en-US" smtClean="0"/>
              <a:t>2023/5/23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AFD64F0-5018-4E6E-A20B-8D7DA5A17E99}" type="slidenum">
              <a:rPr lang="zh-CN" altLang="en-US" smtClean="0"/>
              <a:t>‹#›</a:t>
            </a:fld>
            <a:endParaRPr lang="zh-CN" altLang="en-US"/>
          </a:p>
        </p:txBody>
      </p:sp>
    </p:spTree>
    <p:extLst>
      <p:ext uri="{BB962C8B-B14F-4D97-AF65-F5344CB8AC3E}">
        <p14:creationId xmlns:p14="http://schemas.microsoft.com/office/powerpoint/2010/main" val="513435026"/>
      </p:ext>
    </p:extLst>
  </p:cSld>
  <p:clrMapOvr>
    <a:masterClrMapping/>
  </p:clrMapOvr>
  <p:transition spd="slow" advTm="3000">
    <p:randomBar dir="vert"/>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673EE40E-1695-45A7-9F00-27069BC6A387}" type="datetime1">
              <a:rPr lang="zh-CN" altLang="en-US" smtClean="0"/>
              <a:t>2023/5/23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AFD64F0-5018-4E6E-A20B-8D7DA5A17E99}" type="slidenum">
              <a:rPr lang="zh-CN" altLang="en-US" smtClean="0"/>
              <a:t>‹#›</a:t>
            </a:fld>
            <a:endParaRPr lang="zh-CN" altLang="en-US"/>
          </a:p>
        </p:txBody>
      </p:sp>
    </p:spTree>
    <p:extLst>
      <p:ext uri="{BB962C8B-B14F-4D97-AF65-F5344CB8AC3E}">
        <p14:creationId xmlns:p14="http://schemas.microsoft.com/office/powerpoint/2010/main" val="4032054996"/>
      </p:ext>
    </p:extLst>
  </p:cSld>
  <p:clrMapOvr>
    <a:masterClrMapping/>
  </p:clrMapOvr>
  <p:transition spd="slow" advTm="3000">
    <p:randomBar dir="vert"/>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1A2CBDD6-0CA8-4137-ADB6-49A91B21EEE4}" type="datetime1">
              <a:rPr lang="zh-CN" altLang="en-US" smtClean="0"/>
              <a:t>2023/5/23</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6AFD64F0-5018-4E6E-A20B-8D7DA5A17E99}" type="slidenum">
              <a:rPr lang="zh-CN" altLang="en-US" smtClean="0"/>
              <a:t>‹#›</a:t>
            </a:fld>
            <a:endParaRPr lang="zh-CN" altLang="en-US"/>
          </a:p>
        </p:txBody>
      </p:sp>
    </p:spTree>
    <p:extLst>
      <p:ext uri="{BB962C8B-B14F-4D97-AF65-F5344CB8AC3E}">
        <p14:creationId xmlns:p14="http://schemas.microsoft.com/office/powerpoint/2010/main" val="3178816789"/>
      </p:ext>
    </p:extLst>
  </p:cSld>
  <p:clrMapOvr>
    <a:masterClrMapping/>
  </p:clrMapOvr>
  <p:transition spd="slow" advTm="3000">
    <p:randomBar dir="vert"/>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C399B2EC-C48C-4013-B438-A3E6D43A5B5F}" type="datetime1">
              <a:rPr lang="zh-CN" altLang="en-US" smtClean="0"/>
              <a:t>2023/5/23</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6AFD64F0-5018-4E6E-A20B-8D7DA5A17E99}" type="slidenum">
              <a:rPr lang="zh-CN" altLang="en-US" smtClean="0"/>
              <a:t>‹#›</a:t>
            </a:fld>
            <a:endParaRPr lang="zh-CN" altLang="en-US"/>
          </a:p>
        </p:txBody>
      </p:sp>
    </p:spTree>
    <p:extLst>
      <p:ext uri="{BB962C8B-B14F-4D97-AF65-F5344CB8AC3E}">
        <p14:creationId xmlns:p14="http://schemas.microsoft.com/office/powerpoint/2010/main" val="3245948071"/>
      </p:ext>
    </p:extLst>
  </p:cSld>
  <p:clrMapOvr>
    <a:masterClrMapping/>
  </p:clrMapOvr>
  <p:transition spd="slow" advTm="3000">
    <p:randomBar dir="vert"/>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A68103-5C4D-49D4-930D-12FE827CAD96}"/>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03CFA8-8EB9-4AE4-8A83-143C45390A1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3987DB-03FD-4F9A-B4B2-A27B88F34FB6}"/>
              </a:ext>
            </a:extLst>
          </p:cNvPr>
          <p:cNvSpPr>
            <a:spLocks noGrp="1"/>
          </p:cNvSpPr>
          <p:nvPr>
            <p:ph type="dt" sz="half" idx="10"/>
          </p:nvPr>
        </p:nvSpPr>
        <p:spPr/>
        <p:txBody>
          <a:bodyPr/>
          <a:lstStyle/>
          <a:p>
            <a:fld id="{C61643AC-6CA8-4577-972A-2D8C854AE404}" type="datetime1">
              <a:rPr lang="zh-CN" altLang="en-US" smtClean="0"/>
              <a:t>2023/5/23</a:t>
            </a:fld>
            <a:endParaRPr lang="zh-CN" altLang="en-US"/>
          </a:p>
        </p:txBody>
      </p:sp>
      <p:sp>
        <p:nvSpPr>
          <p:cNvPr id="5" name="页脚占位符 4">
            <a:extLst>
              <a:ext uri="{FF2B5EF4-FFF2-40B4-BE49-F238E27FC236}">
                <a16:creationId xmlns:a16="http://schemas.microsoft.com/office/drawing/2014/main" id="{B83E69CA-D050-4FC3-9DEA-F293B05747F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6EB695BA-CAC9-4BA7-9D20-95AF7282FA95}"/>
              </a:ext>
            </a:extLst>
          </p:cNvPr>
          <p:cNvSpPr>
            <a:spLocks noGrp="1"/>
          </p:cNvSpPr>
          <p:nvPr>
            <p:ph type="sldNum" sz="quarter" idx="12"/>
          </p:nvPr>
        </p:nvSpPr>
        <p:spPr/>
        <p:txBody>
          <a:bodyPr/>
          <a:lstStyle/>
          <a:p>
            <a:fld id="{86FD4624-9829-42F9-BEF9-07C46E390E95}" type="slidenum">
              <a:rPr lang="zh-CN" altLang="en-US" smtClean="0"/>
              <a:t>‹#›</a:t>
            </a:fld>
            <a:endParaRPr lang="zh-CN" altLang="en-US"/>
          </a:p>
        </p:txBody>
      </p:sp>
    </p:spTree>
    <p:extLst>
      <p:ext uri="{BB962C8B-B14F-4D97-AF65-F5344CB8AC3E}">
        <p14:creationId xmlns:p14="http://schemas.microsoft.com/office/powerpoint/2010/main" val="42197051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32FD8D8-8EF1-4444-8417-F5567A584716}" type="datetime1">
              <a:rPr lang="zh-CN" altLang="en-US" smtClean="0"/>
              <a:t>2023/5/23</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6AFD64F0-5018-4E6E-A20B-8D7DA5A17E99}" type="slidenum">
              <a:rPr lang="zh-CN" altLang="en-US" smtClean="0"/>
              <a:t>‹#›</a:t>
            </a:fld>
            <a:endParaRPr lang="zh-CN" altLang="en-US"/>
          </a:p>
        </p:txBody>
      </p:sp>
    </p:spTree>
    <p:extLst>
      <p:ext uri="{BB962C8B-B14F-4D97-AF65-F5344CB8AC3E}">
        <p14:creationId xmlns:p14="http://schemas.microsoft.com/office/powerpoint/2010/main" val="373537489"/>
      </p:ext>
    </p:extLst>
  </p:cSld>
  <p:clrMapOvr>
    <a:masterClrMapping/>
  </p:clrMapOvr>
  <p:transition spd="slow" advTm="3000">
    <p:randomBar dir="vert"/>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7F9A5F5A-4310-49F2-AD19-A2C33F9EBBCB}" type="datetime1">
              <a:rPr lang="zh-CN" altLang="en-US" smtClean="0"/>
              <a:t>2023/5/23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AFD64F0-5018-4E6E-A20B-8D7DA5A17E99}" type="slidenum">
              <a:rPr lang="zh-CN" altLang="en-US" smtClean="0"/>
              <a:t>‹#›</a:t>
            </a:fld>
            <a:endParaRPr lang="zh-CN" altLang="en-US"/>
          </a:p>
        </p:txBody>
      </p:sp>
    </p:spTree>
    <p:extLst>
      <p:ext uri="{BB962C8B-B14F-4D97-AF65-F5344CB8AC3E}">
        <p14:creationId xmlns:p14="http://schemas.microsoft.com/office/powerpoint/2010/main" val="2931445013"/>
      </p:ext>
    </p:extLst>
  </p:cSld>
  <p:clrMapOvr>
    <a:masterClrMapping/>
  </p:clrMapOvr>
  <p:transition spd="slow" advTm="3000">
    <p:randomBar dir="vert"/>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F0C5EB52-1157-4DB7-AD07-1672FD1AB7F4}" type="datetime1">
              <a:rPr lang="zh-CN" altLang="en-US" smtClean="0"/>
              <a:t>2023/5/23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AFD64F0-5018-4E6E-A20B-8D7DA5A17E99}" type="slidenum">
              <a:rPr lang="zh-CN" altLang="en-US" smtClean="0"/>
              <a:t>‹#›</a:t>
            </a:fld>
            <a:endParaRPr lang="zh-CN" altLang="en-US"/>
          </a:p>
        </p:txBody>
      </p:sp>
    </p:spTree>
    <p:extLst>
      <p:ext uri="{BB962C8B-B14F-4D97-AF65-F5344CB8AC3E}">
        <p14:creationId xmlns:p14="http://schemas.microsoft.com/office/powerpoint/2010/main" val="1505832677"/>
      </p:ext>
    </p:extLst>
  </p:cSld>
  <p:clrMapOvr>
    <a:masterClrMapping/>
  </p:clrMapOvr>
  <p:transition spd="slow" advTm="3000">
    <p:randomBar dir="vert"/>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695D2EB6-CF72-4DC4-9373-97C1E3C2CA0D}" type="datetime1">
              <a:rPr lang="zh-CN" altLang="en-US" smtClean="0"/>
              <a:t>2023/5/23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AFD64F0-5018-4E6E-A20B-8D7DA5A17E99}" type="slidenum">
              <a:rPr lang="zh-CN" altLang="en-US" smtClean="0"/>
              <a:t>‹#›</a:t>
            </a:fld>
            <a:endParaRPr lang="zh-CN" altLang="en-US"/>
          </a:p>
        </p:txBody>
      </p:sp>
    </p:spTree>
    <p:extLst>
      <p:ext uri="{BB962C8B-B14F-4D97-AF65-F5344CB8AC3E}">
        <p14:creationId xmlns:p14="http://schemas.microsoft.com/office/powerpoint/2010/main" val="979847206"/>
      </p:ext>
    </p:extLst>
  </p:cSld>
  <p:clrMapOvr>
    <a:masterClrMapping/>
  </p:clrMapOvr>
  <p:transition spd="slow" advTm="3000">
    <p:randomBar dir="vert"/>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EABFD6A0-7A93-4799-8F8D-BF222ACEA234}" type="datetime1">
              <a:rPr lang="zh-CN" altLang="en-US" smtClean="0"/>
              <a:t>2023/5/23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AFD64F0-5018-4E6E-A20B-8D7DA5A17E99}" type="slidenum">
              <a:rPr lang="zh-CN" altLang="en-US" smtClean="0"/>
              <a:t>‹#›</a:t>
            </a:fld>
            <a:endParaRPr lang="zh-CN" altLang="en-US"/>
          </a:p>
        </p:txBody>
      </p:sp>
    </p:spTree>
    <p:extLst>
      <p:ext uri="{BB962C8B-B14F-4D97-AF65-F5344CB8AC3E}">
        <p14:creationId xmlns:p14="http://schemas.microsoft.com/office/powerpoint/2010/main" val="1298648921"/>
      </p:ext>
    </p:extLst>
  </p:cSld>
  <p:clrMapOvr>
    <a:masterClrMapping/>
  </p:clrMapOvr>
  <p:transition spd="slow" advTm="3000">
    <p:randomBar dir="vert"/>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D36CC1-D621-4441-8E17-D5F82B79D3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6938CC0-3E4B-4449-8F54-FBD7C79770F8}"/>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9F36BA2-C10D-48D9-AF82-18914EA6423C}"/>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2C4160D-46B1-4CCC-9E1B-9F81FB2CDEEB}"/>
              </a:ext>
            </a:extLst>
          </p:cNvPr>
          <p:cNvSpPr>
            <a:spLocks noGrp="1"/>
          </p:cNvSpPr>
          <p:nvPr>
            <p:ph type="dt" sz="half" idx="10"/>
          </p:nvPr>
        </p:nvSpPr>
        <p:spPr/>
        <p:txBody>
          <a:bodyPr/>
          <a:lstStyle/>
          <a:p>
            <a:fld id="{3226DDEF-A40A-486F-8118-14C06F69F972}" type="datetime1">
              <a:rPr lang="zh-CN" altLang="en-US" smtClean="0"/>
              <a:t>2023/5/23</a:t>
            </a:fld>
            <a:endParaRPr lang="zh-CN" altLang="en-US"/>
          </a:p>
        </p:txBody>
      </p:sp>
      <p:sp>
        <p:nvSpPr>
          <p:cNvPr id="6" name="页脚占位符 5">
            <a:extLst>
              <a:ext uri="{FF2B5EF4-FFF2-40B4-BE49-F238E27FC236}">
                <a16:creationId xmlns:a16="http://schemas.microsoft.com/office/drawing/2014/main" id="{1D7FDB05-4EB7-4CBB-A9DB-B76DEF23F3B7}"/>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7056BDCD-A458-4ABC-B269-7BF6B073386E}"/>
              </a:ext>
            </a:extLst>
          </p:cNvPr>
          <p:cNvSpPr>
            <a:spLocks noGrp="1"/>
          </p:cNvSpPr>
          <p:nvPr>
            <p:ph type="sldNum" sz="quarter" idx="12"/>
          </p:nvPr>
        </p:nvSpPr>
        <p:spPr/>
        <p:txBody>
          <a:bodyPr/>
          <a:lstStyle/>
          <a:p>
            <a:fld id="{86FD4624-9829-42F9-BEF9-07C46E390E95}" type="slidenum">
              <a:rPr lang="zh-CN" altLang="en-US" smtClean="0"/>
              <a:t>‹#›</a:t>
            </a:fld>
            <a:endParaRPr lang="zh-CN" altLang="en-US"/>
          </a:p>
        </p:txBody>
      </p:sp>
    </p:spTree>
    <p:extLst>
      <p:ext uri="{BB962C8B-B14F-4D97-AF65-F5344CB8AC3E}">
        <p14:creationId xmlns:p14="http://schemas.microsoft.com/office/powerpoint/2010/main" val="17803731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19A8B1-A36E-4F38-931C-4FFDD580646A}"/>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EC0E6A8-F8E8-4858-A2E1-FC7229928CB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46913A7-1164-4D10-965F-937839CC6877}"/>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99E7BEE-2CE7-46B9-84F3-C71039BEBD2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5E24E7B-EEF0-414B-8917-8543A7BC4E4A}"/>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9AC2E01-3AFB-43F1-A40A-C676AEAA73B3}"/>
              </a:ext>
            </a:extLst>
          </p:cNvPr>
          <p:cNvSpPr>
            <a:spLocks noGrp="1"/>
          </p:cNvSpPr>
          <p:nvPr>
            <p:ph type="dt" sz="half" idx="10"/>
          </p:nvPr>
        </p:nvSpPr>
        <p:spPr/>
        <p:txBody>
          <a:bodyPr/>
          <a:lstStyle/>
          <a:p>
            <a:fld id="{E5627CCE-32CC-4499-8145-270FE2346217}" type="datetime1">
              <a:rPr lang="zh-CN" altLang="en-US" smtClean="0"/>
              <a:t>2023/5/23</a:t>
            </a:fld>
            <a:endParaRPr lang="zh-CN" altLang="en-US"/>
          </a:p>
        </p:txBody>
      </p:sp>
      <p:sp>
        <p:nvSpPr>
          <p:cNvPr id="8" name="页脚占位符 7">
            <a:extLst>
              <a:ext uri="{FF2B5EF4-FFF2-40B4-BE49-F238E27FC236}">
                <a16:creationId xmlns:a16="http://schemas.microsoft.com/office/drawing/2014/main" id="{AF0C1ACF-7F41-408F-B798-87E108B6AD33}"/>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8D779B9D-6843-4E3F-9B94-5AD7CBB94B89}"/>
              </a:ext>
            </a:extLst>
          </p:cNvPr>
          <p:cNvSpPr>
            <a:spLocks noGrp="1"/>
          </p:cNvSpPr>
          <p:nvPr>
            <p:ph type="sldNum" sz="quarter" idx="12"/>
          </p:nvPr>
        </p:nvSpPr>
        <p:spPr/>
        <p:txBody>
          <a:bodyPr/>
          <a:lstStyle/>
          <a:p>
            <a:fld id="{86FD4624-9829-42F9-BEF9-07C46E390E95}" type="slidenum">
              <a:rPr lang="zh-CN" altLang="en-US" smtClean="0"/>
              <a:t>‹#›</a:t>
            </a:fld>
            <a:endParaRPr lang="zh-CN" altLang="en-US"/>
          </a:p>
        </p:txBody>
      </p:sp>
    </p:spTree>
    <p:extLst>
      <p:ext uri="{BB962C8B-B14F-4D97-AF65-F5344CB8AC3E}">
        <p14:creationId xmlns:p14="http://schemas.microsoft.com/office/powerpoint/2010/main" val="9269694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523DE0-6A4F-4580-BD56-B789D445D8E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E9DB4EB-FB47-491A-BC65-1B4DB61008C0}"/>
              </a:ext>
            </a:extLst>
          </p:cNvPr>
          <p:cNvSpPr>
            <a:spLocks noGrp="1"/>
          </p:cNvSpPr>
          <p:nvPr>
            <p:ph type="dt" sz="half" idx="10"/>
          </p:nvPr>
        </p:nvSpPr>
        <p:spPr/>
        <p:txBody>
          <a:bodyPr/>
          <a:lstStyle/>
          <a:p>
            <a:fld id="{1611429A-A275-405C-9138-E948C91627B1}" type="datetime1">
              <a:rPr lang="zh-CN" altLang="en-US" smtClean="0"/>
              <a:t>2023/5/23</a:t>
            </a:fld>
            <a:endParaRPr lang="zh-CN" altLang="en-US"/>
          </a:p>
        </p:txBody>
      </p:sp>
      <p:sp>
        <p:nvSpPr>
          <p:cNvPr id="4" name="页脚占位符 3">
            <a:extLst>
              <a:ext uri="{FF2B5EF4-FFF2-40B4-BE49-F238E27FC236}">
                <a16:creationId xmlns:a16="http://schemas.microsoft.com/office/drawing/2014/main" id="{148BEB31-D257-40C8-B7DC-010CAF595B33}"/>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319ECF5E-A5D7-42FE-9289-53942DBBB1C1}"/>
              </a:ext>
            </a:extLst>
          </p:cNvPr>
          <p:cNvSpPr>
            <a:spLocks noGrp="1"/>
          </p:cNvSpPr>
          <p:nvPr>
            <p:ph type="sldNum" sz="quarter" idx="12"/>
          </p:nvPr>
        </p:nvSpPr>
        <p:spPr/>
        <p:txBody>
          <a:bodyPr/>
          <a:lstStyle/>
          <a:p>
            <a:fld id="{86FD4624-9829-42F9-BEF9-07C46E390E95}" type="slidenum">
              <a:rPr lang="zh-CN" altLang="en-US" smtClean="0"/>
              <a:t>‹#›</a:t>
            </a:fld>
            <a:endParaRPr lang="zh-CN" altLang="en-US"/>
          </a:p>
        </p:txBody>
      </p:sp>
    </p:spTree>
    <p:extLst>
      <p:ext uri="{BB962C8B-B14F-4D97-AF65-F5344CB8AC3E}">
        <p14:creationId xmlns:p14="http://schemas.microsoft.com/office/powerpoint/2010/main" val="20198766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05E7F4C-57F3-4BD2-AE6B-EE4B8EF128B3}"/>
              </a:ext>
            </a:extLst>
          </p:cNvPr>
          <p:cNvSpPr>
            <a:spLocks noGrp="1"/>
          </p:cNvSpPr>
          <p:nvPr>
            <p:ph type="dt" sz="half" idx="10"/>
          </p:nvPr>
        </p:nvSpPr>
        <p:spPr/>
        <p:txBody>
          <a:bodyPr/>
          <a:lstStyle/>
          <a:p>
            <a:fld id="{79822397-D780-4BC3-A600-CDB6D630DA87}" type="datetime1">
              <a:rPr lang="zh-CN" altLang="en-US" smtClean="0"/>
              <a:t>2023/5/23</a:t>
            </a:fld>
            <a:endParaRPr lang="zh-CN" altLang="en-US"/>
          </a:p>
        </p:txBody>
      </p:sp>
      <p:sp>
        <p:nvSpPr>
          <p:cNvPr id="3" name="页脚占位符 2">
            <a:extLst>
              <a:ext uri="{FF2B5EF4-FFF2-40B4-BE49-F238E27FC236}">
                <a16:creationId xmlns:a16="http://schemas.microsoft.com/office/drawing/2014/main" id="{A3D9F66D-30B5-4F3C-BF68-92CEB2FFEBF3}"/>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6F3057C5-3FD3-4033-822A-62BF13201001}"/>
              </a:ext>
            </a:extLst>
          </p:cNvPr>
          <p:cNvSpPr>
            <a:spLocks noGrp="1"/>
          </p:cNvSpPr>
          <p:nvPr>
            <p:ph type="sldNum" sz="quarter" idx="12"/>
          </p:nvPr>
        </p:nvSpPr>
        <p:spPr/>
        <p:txBody>
          <a:bodyPr/>
          <a:lstStyle/>
          <a:p>
            <a:fld id="{86FD4624-9829-42F9-BEF9-07C46E390E95}" type="slidenum">
              <a:rPr lang="zh-CN" altLang="en-US" smtClean="0"/>
              <a:t>‹#›</a:t>
            </a:fld>
            <a:endParaRPr lang="zh-CN" altLang="en-US"/>
          </a:p>
        </p:txBody>
      </p:sp>
    </p:spTree>
    <p:extLst>
      <p:ext uri="{BB962C8B-B14F-4D97-AF65-F5344CB8AC3E}">
        <p14:creationId xmlns:p14="http://schemas.microsoft.com/office/powerpoint/2010/main" val="12683584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928840-C8CF-420B-A85B-77D30BF36455}"/>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A1B91A8-3A40-4807-AA49-93A5C3893F0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BCCC9E4-4DFA-4257-923E-AD1AE1E7D2D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F61F6A9-AF97-41A2-AC39-8AD5A9EC4526}"/>
              </a:ext>
            </a:extLst>
          </p:cNvPr>
          <p:cNvSpPr>
            <a:spLocks noGrp="1"/>
          </p:cNvSpPr>
          <p:nvPr>
            <p:ph type="dt" sz="half" idx="10"/>
          </p:nvPr>
        </p:nvSpPr>
        <p:spPr/>
        <p:txBody>
          <a:bodyPr/>
          <a:lstStyle/>
          <a:p>
            <a:fld id="{33506232-AA2C-4DB9-8D48-97C0941481A3}" type="datetime1">
              <a:rPr lang="zh-CN" altLang="en-US" smtClean="0"/>
              <a:t>2023/5/23</a:t>
            </a:fld>
            <a:endParaRPr lang="zh-CN" altLang="en-US"/>
          </a:p>
        </p:txBody>
      </p:sp>
      <p:sp>
        <p:nvSpPr>
          <p:cNvPr id="6" name="页脚占位符 5">
            <a:extLst>
              <a:ext uri="{FF2B5EF4-FFF2-40B4-BE49-F238E27FC236}">
                <a16:creationId xmlns:a16="http://schemas.microsoft.com/office/drawing/2014/main" id="{98CE6341-F14E-41C6-B6EA-79C629595671}"/>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D543BA23-D68F-4CDF-88BF-DF551FC7A9F4}"/>
              </a:ext>
            </a:extLst>
          </p:cNvPr>
          <p:cNvSpPr>
            <a:spLocks noGrp="1"/>
          </p:cNvSpPr>
          <p:nvPr>
            <p:ph type="sldNum" sz="quarter" idx="12"/>
          </p:nvPr>
        </p:nvSpPr>
        <p:spPr/>
        <p:txBody>
          <a:bodyPr/>
          <a:lstStyle/>
          <a:p>
            <a:fld id="{86FD4624-9829-42F9-BEF9-07C46E390E95}" type="slidenum">
              <a:rPr lang="zh-CN" altLang="en-US" smtClean="0"/>
              <a:t>‹#›</a:t>
            </a:fld>
            <a:endParaRPr lang="zh-CN" altLang="en-US"/>
          </a:p>
        </p:txBody>
      </p:sp>
    </p:spTree>
    <p:extLst>
      <p:ext uri="{BB962C8B-B14F-4D97-AF65-F5344CB8AC3E}">
        <p14:creationId xmlns:p14="http://schemas.microsoft.com/office/powerpoint/2010/main" val="42702857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A38082-61C4-47EC-9035-612E3B5DDAA2}"/>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6E07DA4-29B5-44A4-AC9E-C38040F4332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67D0095-671F-404D-AFD3-CF0DEA878CF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698BAD8-5CF0-4605-8EA5-C6EABCA9E406}"/>
              </a:ext>
            </a:extLst>
          </p:cNvPr>
          <p:cNvSpPr>
            <a:spLocks noGrp="1"/>
          </p:cNvSpPr>
          <p:nvPr>
            <p:ph type="dt" sz="half" idx="10"/>
          </p:nvPr>
        </p:nvSpPr>
        <p:spPr/>
        <p:txBody>
          <a:bodyPr/>
          <a:lstStyle/>
          <a:p>
            <a:fld id="{AEECD631-AB30-4A44-B804-EDC417915EC0}" type="datetime1">
              <a:rPr lang="zh-CN" altLang="en-US" smtClean="0"/>
              <a:t>2023/5/23</a:t>
            </a:fld>
            <a:endParaRPr lang="zh-CN" altLang="en-US"/>
          </a:p>
        </p:txBody>
      </p:sp>
      <p:sp>
        <p:nvSpPr>
          <p:cNvPr id="6" name="页脚占位符 5">
            <a:extLst>
              <a:ext uri="{FF2B5EF4-FFF2-40B4-BE49-F238E27FC236}">
                <a16:creationId xmlns:a16="http://schemas.microsoft.com/office/drawing/2014/main" id="{43E14D35-3A30-4DDB-880C-B7B85D76DE40}"/>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D72C637C-CAA2-4408-851D-1CD2BF78931D}"/>
              </a:ext>
            </a:extLst>
          </p:cNvPr>
          <p:cNvSpPr>
            <a:spLocks noGrp="1"/>
          </p:cNvSpPr>
          <p:nvPr>
            <p:ph type="sldNum" sz="quarter" idx="12"/>
          </p:nvPr>
        </p:nvSpPr>
        <p:spPr/>
        <p:txBody>
          <a:bodyPr/>
          <a:lstStyle/>
          <a:p>
            <a:fld id="{86FD4624-9829-42F9-BEF9-07C46E390E95}" type="slidenum">
              <a:rPr lang="zh-CN" altLang="en-US" smtClean="0"/>
              <a:t>‹#›</a:t>
            </a:fld>
            <a:endParaRPr lang="zh-CN" altLang="en-US"/>
          </a:p>
        </p:txBody>
      </p:sp>
    </p:spTree>
    <p:extLst>
      <p:ext uri="{BB962C8B-B14F-4D97-AF65-F5344CB8AC3E}">
        <p14:creationId xmlns:p14="http://schemas.microsoft.com/office/powerpoint/2010/main" val="8714922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image" Target="../media/image2.png"/><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theme" Target="../theme/theme3.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649B0D43-FB85-450D-AE2B-9A84F5DF202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94AFC629-39F4-484A-BBEA-6CCF1207862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1BA49A-8F11-4DB8-9202-09009DD077D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86E8836-3CEA-4C8C-9346-16FD0C5177DB}" type="datetime1">
              <a:rPr lang="zh-CN" altLang="en-US" smtClean="0"/>
              <a:t>2023/5/23</a:t>
            </a:fld>
            <a:endParaRPr lang="zh-CN" altLang="en-US"/>
          </a:p>
        </p:txBody>
      </p:sp>
      <p:sp>
        <p:nvSpPr>
          <p:cNvPr id="5" name="页脚占位符 4">
            <a:extLst>
              <a:ext uri="{FF2B5EF4-FFF2-40B4-BE49-F238E27FC236}">
                <a16:creationId xmlns:a16="http://schemas.microsoft.com/office/drawing/2014/main" id="{4AA6EA32-786C-4778-BC46-F389CB080EB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48228B55-44B5-4236-85BA-88EC0913A02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6FD4624-9829-42F9-BEF9-07C46E390E95}" type="slidenum">
              <a:rPr lang="zh-CN" altLang="en-US" smtClean="0"/>
              <a:t>‹#›</a:t>
            </a:fld>
            <a:endParaRPr lang="zh-CN" altLang="en-US"/>
          </a:p>
        </p:txBody>
      </p:sp>
    </p:spTree>
    <p:extLst>
      <p:ext uri="{BB962C8B-B14F-4D97-AF65-F5344CB8AC3E}">
        <p14:creationId xmlns:p14="http://schemas.microsoft.com/office/powerpoint/2010/main" val="259856728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sp>
        <p:nvSpPr>
          <p:cNvPr id="1027" name="TextBox 4">
            <a:extLst>
              <a:ext uri="{FF2B5EF4-FFF2-40B4-BE49-F238E27FC236}">
                <a16:creationId xmlns:a16="http://schemas.microsoft.com/office/drawing/2014/main" id="{43A213B1-DA46-4208-94FA-7EAC72813079}"/>
              </a:ext>
            </a:extLst>
          </p:cNvPr>
          <p:cNvSpPr txBox="1">
            <a:spLocks noChangeArrowheads="1"/>
          </p:cNvSpPr>
          <p:nvPr/>
        </p:nvSpPr>
        <p:spPr bwMode="auto">
          <a:xfrm>
            <a:off x="624417" y="115889"/>
            <a:ext cx="4798483"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9pPr>
          </a:lstStyle>
          <a:p>
            <a:pPr algn="ctr" eaLnBrk="1" hangingPunct="1">
              <a:buFont typeface="Arial" panose="020B0604020202020204" pitchFamily="34" charset="0"/>
              <a:buNone/>
              <a:defRPr/>
            </a:pPr>
            <a:r>
              <a:rPr lang="zh-CN" altLang="en-US" sz="1600">
                <a:solidFill>
                  <a:schemeClr val="bg1"/>
                </a:solidFill>
                <a:latin typeface="华文行楷" panose="02010800040101010101" pitchFamily="2" charset="-122"/>
                <a:ea typeface="华文行楷" panose="02010800040101010101" pitchFamily="2" charset="-122"/>
              </a:rPr>
              <a:t>哈尔滨工业大学</a:t>
            </a:r>
            <a:r>
              <a:rPr lang="en-US" altLang="zh-CN" sz="1600">
                <a:solidFill>
                  <a:schemeClr val="bg1"/>
                </a:solidFill>
                <a:latin typeface="华文行楷" panose="02010800040101010101" pitchFamily="2" charset="-122"/>
                <a:ea typeface="华文行楷" panose="02010800040101010101" pitchFamily="2" charset="-122"/>
              </a:rPr>
              <a:t>(</a:t>
            </a:r>
            <a:r>
              <a:rPr lang="zh-CN" altLang="en-US" sz="1600">
                <a:solidFill>
                  <a:schemeClr val="bg1"/>
                </a:solidFill>
                <a:latin typeface="华文行楷" panose="02010800040101010101" pitchFamily="2" charset="-122"/>
                <a:ea typeface="华文行楷" panose="02010800040101010101" pitchFamily="2" charset="-122"/>
              </a:rPr>
              <a:t>威海</a:t>
            </a:r>
            <a:r>
              <a:rPr lang="en-US" altLang="zh-CN" sz="1600">
                <a:solidFill>
                  <a:schemeClr val="bg1"/>
                </a:solidFill>
                <a:latin typeface="华文行楷" panose="02010800040101010101" pitchFamily="2" charset="-122"/>
                <a:ea typeface="华文行楷" panose="02010800040101010101" pitchFamily="2" charset="-122"/>
              </a:rPr>
              <a:t>)</a:t>
            </a:r>
          </a:p>
          <a:p>
            <a:pPr algn="ctr" eaLnBrk="1" hangingPunct="1">
              <a:buFont typeface="Arial" panose="020B0604020202020204" pitchFamily="34" charset="0"/>
              <a:buNone/>
              <a:defRPr/>
            </a:pPr>
            <a:r>
              <a:rPr lang="zh-CN" altLang="en-US" sz="1600">
                <a:solidFill>
                  <a:schemeClr val="bg1"/>
                </a:solidFill>
                <a:latin typeface="Arial" panose="020B0604020202020204" pitchFamily="34" charset="0"/>
                <a:ea typeface="黑体" panose="02010609060101010101" pitchFamily="49" charset="-122"/>
              </a:rPr>
              <a:t> </a:t>
            </a:r>
            <a:r>
              <a:rPr lang="en-US" altLang="zh-CN" sz="1600">
                <a:solidFill>
                  <a:schemeClr val="bg1"/>
                </a:solidFill>
                <a:latin typeface="Arial" panose="020B0604020202020204" pitchFamily="34" charset="0"/>
                <a:ea typeface="黑体" panose="02010609060101010101" pitchFamily="49" charset="-122"/>
              </a:rPr>
              <a:t> </a:t>
            </a:r>
            <a:r>
              <a:rPr lang="en-US" altLang="zh-CN" sz="1400" b="1">
                <a:solidFill>
                  <a:schemeClr val="bg1"/>
                </a:solidFill>
                <a:ea typeface="黑体" panose="02010609060101010101" pitchFamily="49" charset="-122"/>
              </a:rPr>
              <a:t>Harbin Institute of Technology at Weihai</a:t>
            </a:r>
          </a:p>
        </p:txBody>
      </p:sp>
      <p:pic>
        <p:nvPicPr>
          <p:cNvPr id="1028" name="Picture 25" descr="哈工大镂空图标白色">
            <a:extLst>
              <a:ext uri="{FF2B5EF4-FFF2-40B4-BE49-F238E27FC236}">
                <a16:creationId xmlns:a16="http://schemas.microsoft.com/office/drawing/2014/main" id="{E0932A37-A3FF-4CE9-A4ED-38C16436FF51}"/>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 y="1"/>
            <a:ext cx="912284" cy="684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图片 9">
            <a:extLst>
              <a:ext uri="{FF2B5EF4-FFF2-40B4-BE49-F238E27FC236}">
                <a16:creationId xmlns:a16="http://schemas.microsoft.com/office/drawing/2014/main" id="{57A3D382-3841-45C3-B9C6-B56E6472F35C}"/>
              </a:ext>
            </a:extLst>
          </p:cNvPr>
          <p:cNvPicPr>
            <a:picLocks noChangeAspect="1"/>
          </p:cNvPicPr>
          <p:nvPr/>
        </p:nvPicPr>
        <p:blipFill>
          <a:blip r:embed="rId15"/>
          <a:stretch>
            <a:fillRect/>
          </a:stretch>
        </p:blipFill>
        <p:spPr>
          <a:xfrm>
            <a:off x="456143" y="6017315"/>
            <a:ext cx="744978" cy="742091"/>
          </a:xfrm>
          <a:prstGeom prst="rect">
            <a:avLst/>
          </a:prstGeom>
        </p:spPr>
      </p:pic>
      <p:cxnSp>
        <p:nvCxnSpPr>
          <p:cNvPr id="3" name="直接连接符 2">
            <a:extLst>
              <a:ext uri="{FF2B5EF4-FFF2-40B4-BE49-F238E27FC236}">
                <a16:creationId xmlns:a16="http://schemas.microsoft.com/office/drawing/2014/main" id="{B960A10E-C37F-4808-826D-AFFBBB46704A}"/>
              </a:ext>
            </a:extLst>
          </p:cNvPr>
          <p:cNvCxnSpPr>
            <a:cxnSpLocks/>
          </p:cNvCxnSpPr>
          <p:nvPr userDrawn="1"/>
        </p:nvCxnSpPr>
        <p:spPr bwMode="auto">
          <a:xfrm flipH="1" flipV="1">
            <a:off x="0" y="893852"/>
            <a:ext cx="12192001" cy="1"/>
          </a:xfrm>
          <a:prstGeom prst="line">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2FDEB470-F07C-4E6B-9B04-645EB79901CE}"/>
              </a:ext>
            </a:extLst>
          </p:cNvPr>
          <p:cNvCxnSpPr>
            <a:cxnSpLocks/>
          </p:cNvCxnSpPr>
          <p:nvPr userDrawn="1"/>
        </p:nvCxnSpPr>
        <p:spPr bwMode="auto">
          <a:xfrm flipH="1" flipV="1">
            <a:off x="-1" y="980201"/>
            <a:ext cx="12192001" cy="1"/>
          </a:xfrm>
          <a:prstGeom prst="line">
            <a:avLst/>
          </a:prstGeom>
          <a:ln w="76200">
            <a:headEnd type="none" w="med" len="med"/>
            <a:tailEnd type="none" w="med" len="med"/>
          </a:ln>
        </p:spPr>
        <p:style>
          <a:lnRef idx="3">
            <a:schemeClr val="accent5"/>
          </a:lnRef>
          <a:fillRef idx="0">
            <a:schemeClr val="accent5"/>
          </a:fillRef>
          <a:effectRef idx="2">
            <a:schemeClr val="accent5"/>
          </a:effectRef>
          <a:fontRef idx="minor">
            <a:schemeClr val="tx1"/>
          </a:fontRef>
        </p:style>
      </p:cxnSp>
      <p:cxnSp>
        <p:nvCxnSpPr>
          <p:cNvPr id="7" name="直接连接符 6">
            <a:extLst>
              <a:ext uri="{FF2B5EF4-FFF2-40B4-BE49-F238E27FC236}">
                <a16:creationId xmlns:a16="http://schemas.microsoft.com/office/drawing/2014/main" id="{8E93C479-C378-4538-ADC0-0311B8F23614}"/>
              </a:ext>
            </a:extLst>
          </p:cNvPr>
          <p:cNvCxnSpPr/>
          <p:nvPr userDrawn="1"/>
        </p:nvCxnSpPr>
        <p:spPr bwMode="auto">
          <a:xfrm>
            <a:off x="11681717" y="115889"/>
            <a:ext cx="0" cy="1086187"/>
          </a:xfrm>
          <a:prstGeom prst="line">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2F696CD1-67CA-4701-A342-E4669EADF795}"/>
              </a:ext>
            </a:extLst>
          </p:cNvPr>
          <p:cNvCxnSpPr/>
          <p:nvPr userDrawn="1"/>
        </p:nvCxnSpPr>
        <p:spPr bwMode="auto">
          <a:xfrm>
            <a:off x="11772472" y="115888"/>
            <a:ext cx="0" cy="1086187"/>
          </a:xfrm>
          <a:prstGeom prst="line">
            <a:avLst/>
          </a:prstGeom>
          <a:ln w="76200">
            <a:headEnd type="none" w="med" len="med"/>
            <a:tailEnd type="none" w="med" len="med"/>
          </a:ln>
        </p:spPr>
        <p:style>
          <a:lnRef idx="3">
            <a:schemeClr val="accent5"/>
          </a:lnRef>
          <a:fillRef idx="0">
            <a:schemeClr val="accent5"/>
          </a:fillRef>
          <a:effectRef idx="2">
            <a:schemeClr val="accent5"/>
          </a:effectRef>
          <a:fontRef idx="minor">
            <a:schemeClr val="tx1"/>
          </a:fontRef>
        </p:style>
      </p:cxnSp>
      <p:sp>
        <p:nvSpPr>
          <p:cNvPr id="15" name="文本框 14">
            <a:extLst>
              <a:ext uri="{FF2B5EF4-FFF2-40B4-BE49-F238E27FC236}">
                <a16:creationId xmlns:a16="http://schemas.microsoft.com/office/drawing/2014/main" id="{275B3C33-2459-4D3F-BD48-2F6BDD73B288}"/>
              </a:ext>
            </a:extLst>
          </p:cNvPr>
          <p:cNvSpPr txBox="1"/>
          <p:nvPr userDrawn="1"/>
        </p:nvSpPr>
        <p:spPr>
          <a:xfrm>
            <a:off x="7527708" y="327458"/>
            <a:ext cx="4254072" cy="523220"/>
          </a:xfrm>
          <a:prstGeom prst="rect">
            <a:avLst/>
          </a:prstGeom>
          <a:noFill/>
        </p:spPr>
        <p:txBody>
          <a:bodyPr wrap="square" rtlCol="0">
            <a:spAutoFit/>
          </a:bodyPr>
          <a:lstStyle/>
          <a:p>
            <a:r>
              <a:rPr lang="zh-CN" altLang="en-US" sz="2800" b="1" dirty="0">
                <a:latin typeface="华文行楷" panose="02010800040101010101" pitchFamily="2" charset="-122"/>
                <a:ea typeface="华文行楷" panose="02010800040101010101" pitchFamily="2" charset="-122"/>
              </a:rPr>
              <a:t>信息熵 生命熵及能量退降</a:t>
            </a:r>
          </a:p>
        </p:txBody>
      </p:sp>
      <p:sp>
        <p:nvSpPr>
          <p:cNvPr id="19" name="矩形 18">
            <a:extLst>
              <a:ext uri="{FF2B5EF4-FFF2-40B4-BE49-F238E27FC236}">
                <a16:creationId xmlns:a16="http://schemas.microsoft.com/office/drawing/2014/main" id="{2F924650-1C66-44BB-A9BC-26152C94B0DF}"/>
              </a:ext>
            </a:extLst>
          </p:cNvPr>
          <p:cNvSpPr/>
          <p:nvPr userDrawn="1"/>
        </p:nvSpPr>
        <p:spPr>
          <a:xfrm>
            <a:off x="1281511" y="6017315"/>
            <a:ext cx="5170005" cy="707886"/>
          </a:xfrm>
          <a:prstGeom prst="rect">
            <a:avLst/>
          </a:prstGeom>
          <a:noFill/>
        </p:spPr>
        <p:txBody>
          <a:bodyPr wrap="none" lIns="91440" tIns="45720" rIns="91440" bIns="45720">
            <a:spAutoFit/>
          </a:bodyPr>
          <a:lstStyle/>
          <a:p>
            <a:pPr algn="ctr"/>
            <a:r>
              <a:rPr lang="zh-CN" altLang="en-US" sz="2000" b="0" cap="none" spc="0" dirty="0">
                <a:ln w="0"/>
                <a:solidFill>
                  <a:schemeClr val="accent1"/>
                </a:solidFill>
                <a:effectLst>
                  <a:outerShdw blurRad="38100" dist="25400" dir="5400000" algn="ctr" rotWithShape="0">
                    <a:srgbClr val="6E747A">
                      <a:alpha val="43000"/>
                    </a:srgbClr>
                  </a:outerShdw>
                </a:effectLst>
                <a:latin typeface="华文行楷" panose="02010800040101010101" pitchFamily="2" charset="-122"/>
                <a:ea typeface="华文行楷" panose="02010800040101010101" pitchFamily="2" charset="-122"/>
              </a:rPr>
              <a:t>哈尔滨工业大学</a:t>
            </a:r>
            <a:r>
              <a:rPr lang="zh-CN" altLang="en-US" sz="2000" b="0" i="0" cap="none" spc="0" dirty="0">
                <a:ln w="0"/>
                <a:solidFill>
                  <a:schemeClr val="accent1"/>
                </a:solidFill>
                <a:effectLst>
                  <a:outerShdw blurRad="38100" dist="25400" dir="5400000" algn="ctr" rotWithShape="0">
                    <a:srgbClr val="6E747A">
                      <a:alpha val="43000"/>
                    </a:srgbClr>
                  </a:outerShdw>
                </a:effectLst>
                <a:latin typeface="华文行楷" panose="02010800040101010101" pitchFamily="2" charset="-122"/>
                <a:ea typeface="华文行楷" panose="02010800040101010101" pitchFamily="2" charset="-122"/>
              </a:rPr>
              <a:t>（</a:t>
            </a:r>
            <a:r>
              <a:rPr lang="zh-CN" altLang="en-US" sz="2000" b="0" cap="none" spc="0" dirty="0">
                <a:ln w="0"/>
                <a:solidFill>
                  <a:schemeClr val="accent1"/>
                </a:solidFill>
                <a:effectLst>
                  <a:outerShdw blurRad="38100" dist="25400" dir="5400000" algn="ctr" rotWithShape="0">
                    <a:srgbClr val="6E747A">
                      <a:alpha val="43000"/>
                    </a:srgbClr>
                  </a:outerShdw>
                </a:effectLst>
                <a:latin typeface="华文行楷" panose="02010800040101010101" pitchFamily="2" charset="-122"/>
                <a:ea typeface="华文行楷" panose="02010800040101010101" pitchFamily="2" charset="-122"/>
              </a:rPr>
              <a:t>威海）理学院</a:t>
            </a:r>
            <a:endParaRPr lang="en-US" altLang="zh-CN" sz="2000" b="0" cap="none" spc="0" dirty="0">
              <a:ln w="0"/>
              <a:solidFill>
                <a:schemeClr val="accent1"/>
              </a:solidFill>
              <a:effectLst>
                <a:outerShdw blurRad="38100" dist="25400" dir="5400000" algn="ctr" rotWithShape="0">
                  <a:srgbClr val="6E747A">
                    <a:alpha val="43000"/>
                  </a:srgbClr>
                </a:outerShdw>
              </a:effectLst>
              <a:latin typeface="华文行楷" panose="02010800040101010101" pitchFamily="2" charset="-122"/>
              <a:ea typeface="华文行楷" panose="02010800040101010101" pitchFamily="2" charset="-122"/>
            </a:endParaRPr>
          </a:p>
          <a:p>
            <a:pPr algn="ctr"/>
            <a:r>
              <a:rPr lang="en-US" altLang="zh-CN" sz="2000" b="0" cap="none" spc="0" dirty="0">
                <a:ln w="0"/>
                <a:solidFill>
                  <a:schemeClr val="accent1"/>
                </a:solidFill>
                <a:effectLst>
                  <a:outerShdw blurRad="38100" dist="25400" dir="5400000" algn="ctr" rotWithShape="0">
                    <a:srgbClr val="6E747A">
                      <a:alpha val="43000"/>
                    </a:srgbClr>
                  </a:outerShdw>
                </a:effectLst>
                <a:latin typeface="华文行楷" panose="02010800040101010101" pitchFamily="2" charset="-122"/>
                <a:ea typeface="华文行楷" panose="02010800040101010101" pitchFamily="2" charset="-122"/>
              </a:rPr>
              <a:t>School of Science, Harbin Institute of Technology at Weihai</a:t>
            </a:r>
            <a:endParaRPr lang="zh-CN" altLang="en-US" sz="2000" b="0" cap="none" spc="0" dirty="0">
              <a:ln w="0"/>
              <a:solidFill>
                <a:schemeClr val="accent1"/>
              </a:solidFill>
              <a:effectLst>
                <a:outerShdw blurRad="38100" dist="25400" dir="5400000" algn="ctr" rotWithShape="0">
                  <a:srgbClr val="6E747A">
                    <a:alpha val="43000"/>
                  </a:srgbClr>
                </a:outerShdw>
              </a:effectLst>
              <a:latin typeface="华文行楷" panose="02010800040101010101" pitchFamily="2" charset="-122"/>
              <a:ea typeface="华文行楷" panose="02010800040101010101" pitchFamily="2" charset="-122"/>
            </a:endParaRPr>
          </a:p>
        </p:txBody>
      </p:sp>
      <p:sp>
        <p:nvSpPr>
          <p:cNvPr id="20" name="日期占位符 19">
            <a:extLst>
              <a:ext uri="{FF2B5EF4-FFF2-40B4-BE49-F238E27FC236}">
                <a16:creationId xmlns:a16="http://schemas.microsoft.com/office/drawing/2014/main" id="{88AF09CD-0261-4C0C-8CD7-10CA6A7A269E}"/>
              </a:ext>
            </a:extLst>
          </p:cNvPr>
          <p:cNvSpPr>
            <a:spLocks noGrp="1"/>
          </p:cNvSpPr>
          <p:nvPr>
            <p:ph type="dt" sz="half" idx="2"/>
          </p:nvPr>
        </p:nvSpPr>
        <p:spPr>
          <a:xfrm>
            <a:off x="7074614" y="6371258"/>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E4D6476-1ECA-45AB-8729-C8498EDC1EF0}" type="datetime1">
              <a:rPr lang="zh-CN" altLang="en-US" smtClean="0"/>
              <a:t>2023/5/23</a:t>
            </a:fld>
            <a:endParaRPr lang="zh-CN" altLang="en-US"/>
          </a:p>
        </p:txBody>
      </p:sp>
      <p:sp>
        <p:nvSpPr>
          <p:cNvPr id="21" name="灯片编号占位符 20">
            <a:extLst>
              <a:ext uri="{FF2B5EF4-FFF2-40B4-BE49-F238E27FC236}">
                <a16:creationId xmlns:a16="http://schemas.microsoft.com/office/drawing/2014/main" id="{9D1C407B-4891-48C5-AC57-7CEAADC9EE5D}"/>
              </a:ext>
            </a:extLst>
          </p:cNvPr>
          <p:cNvSpPr>
            <a:spLocks noGrp="1"/>
          </p:cNvSpPr>
          <p:nvPr>
            <p:ph type="sldNum" sz="quarter" idx="4"/>
          </p:nvPr>
        </p:nvSpPr>
        <p:spPr>
          <a:xfrm>
            <a:off x="9029272" y="6360076"/>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83E57C0-05BD-45C7-8FD9-16B7333151F7}" type="slidenum">
              <a:rPr lang="zh-CN" altLang="en-US" smtClean="0"/>
              <a:t>‹#›</a:t>
            </a:fld>
            <a:endParaRPr lang="zh-CN" altLang="en-US"/>
          </a:p>
        </p:txBody>
      </p:sp>
    </p:spTree>
    <p:extLst>
      <p:ext uri="{BB962C8B-B14F-4D97-AF65-F5344CB8AC3E}">
        <p14:creationId xmlns:p14="http://schemas.microsoft.com/office/powerpoint/2010/main" val="340174091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84" r:id="rId12"/>
  </p:sldLayoutIdLst>
  <p:hf hdr="0" ftr="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Arial" panose="020B0604020202020204" pitchFamily="34" charset="0"/>
        </a:defRPr>
      </a:lvl2pPr>
      <a:lvl3pPr algn="ctr" rtl="0" eaLnBrk="0" fontAlgn="base" hangingPunct="0">
        <a:spcBef>
          <a:spcPct val="0"/>
        </a:spcBef>
        <a:spcAft>
          <a:spcPct val="0"/>
        </a:spcAft>
        <a:defRPr sz="4400">
          <a:solidFill>
            <a:schemeClr val="tx1"/>
          </a:solidFill>
          <a:latin typeface="Arial" panose="020B0604020202020204" pitchFamily="34" charset="0"/>
        </a:defRPr>
      </a:lvl3pPr>
      <a:lvl4pPr algn="ctr" rtl="0" eaLnBrk="0" fontAlgn="base" hangingPunct="0">
        <a:spcBef>
          <a:spcPct val="0"/>
        </a:spcBef>
        <a:spcAft>
          <a:spcPct val="0"/>
        </a:spcAft>
        <a:defRPr sz="4400">
          <a:solidFill>
            <a:schemeClr val="tx1"/>
          </a:solidFill>
          <a:latin typeface="Arial" panose="020B0604020202020204" pitchFamily="34" charset="0"/>
        </a:defRPr>
      </a:lvl4pPr>
      <a:lvl5pPr algn="ctr" rtl="0" eaLnBrk="0" fontAlgn="base" hangingPunct="0">
        <a:spcBef>
          <a:spcPct val="0"/>
        </a:spcBef>
        <a:spcAft>
          <a:spcPct val="0"/>
        </a:spcAft>
        <a:defRPr sz="4400">
          <a:solidFill>
            <a:schemeClr val="tx1"/>
          </a:solidFill>
          <a:latin typeface="Arial" panose="020B0604020202020204" pitchFamily="34" charset="0"/>
        </a:defRPr>
      </a:lvl5pPr>
      <a:lvl6pPr marL="457200" algn="ctr" rtl="0" eaLnBrk="0" fontAlgn="base" hangingPunct="0">
        <a:spcBef>
          <a:spcPct val="0"/>
        </a:spcBef>
        <a:spcAft>
          <a:spcPct val="0"/>
        </a:spcAft>
        <a:defRPr sz="4400">
          <a:solidFill>
            <a:schemeClr val="tx1"/>
          </a:solidFill>
          <a:latin typeface="Arial" panose="020B0604020202020204" pitchFamily="34" charset="0"/>
        </a:defRPr>
      </a:lvl6pPr>
      <a:lvl7pPr marL="914400" algn="ctr" rtl="0" eaLnBrk="0" fontAlgn="base" hangingPunct="0">
        <a:spcBef>
          <a:spcPct val="0"/>
        </a:spcBef>
        <a:spcAft>
          <a:spcPct val="0"/>
        </a:spcAft>
        <a:defRPr sz="4400">
          <a:solidFill>
            <a:schemeClr val="tx1"/>
          </a:solidFill>
          <a:latin typeface="Arial" panose="020B0604020202020204" pitchFamily="34" charset="0"/>
        </a:defRPr>
      </a:lvl7pPr>
      <a:lvl8pPr marL="1371600" algn="ctr" rtl="0" eaLnBrk="0" fontAlgn="base" hangingPunct="0">
        <a:spcBef>
          <a:spcPct val="0"/>
        </a:spcBef>
        <a:spcAft>
          <a:spcPct val="0"/>
        </a:spcAft>
        <a:defRPr sz="4400">
          <a:solidFill>
            <a:schemeClr val="tx1"/>
          </a:solidFill>
          <a:latin typeface="Arial" panose="020B0604020202020204" pitchFamily="34" charset="0"/>
        </a:defRPr>
      </a:lvl8pPr>
      <a:lvl9pPr marL="1828800" algn="ctr" rtl="0" eaLnBrk="0" fontAlgn="base" hangingPunct="0">
        <a:spcBef>
          <a:spcPct val="0"/>
        </a:spcBef>
        <a:spcAft>
          <a:spcPct val="0"/>
        </a:spcAft>
        <a:defRPr sz="4400">
          <a:solidFill>
            <a:schemeClr val="tx1"/>
          </a:solidFill>
          <a:latin typeface="Arial" panose="020B0604020202020204"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AE4E9F3-D786-4B9B-A6A2-BFC79E28DEB4}" type="datetime1">
              <a:rPr lang="zh-CN" altLang="en-US" smtClean="0"/>
              <a:t>2023/5/23</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AFD64F0-5018-4E6E-A20B-8D7DA5A17E99}" type="slidenum">
              <a:rPr lang="zh-CN" altLang="en-US" smtClean="0"/>
              <a:t>‹#›</a:t>
            </a:fld>
            <a:endParaRPr lang="zh-CN" altLang="en-US"/>
          </a:p>
        </p:txBody>
      </p:sp>
    </p:spTree>
    <p:extLst>
      <p:ext uri="{BB962C8B-B14F-4D97-AF65-F5344CB8AC3E}">
        <p14:creationId xmlns:p14="http://schemas.microsoft.com/office/powerpoint/2010/main" val="48751710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ransition spd="slow" advTm="3000">
    <p:randomBar dir="vert"/>
  </p:transition>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5.xml"/><Relationship Id="rId1" Type="http://schemas.openxmlformats.org/officeDocument/2006/relationships/themeOverride" Target="../theme/themeOverride1.xml"/><Relationship Id="rId5" Type="http://schemas.openxmlformats.org/officeDocument/2006/relationships/image" Target="../media/image4.png"/><Relationship Id="rId4" Type="http://schemas.openxmlformats.org/officeDocument/2006/relationships/image" Target="../media/image3.jpg"/></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1.xml"/><Relationship Id="rId1" Type="http://schemas.openxmlformats.org/officeDocument/2006/relationships/slideLayout" Target="../slideLayouts/slideLayout18.xml"/><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18.xml"/><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18.xml"/><Relationship Id="rId5" Type="http://schemas.openxmlformats.org/officeDocument/2006/relationships/image" Target="../media/image32.jpeg"/><Relationship Id="rId4" Type="http://schemas.openxmlformats.org/officeDocument/2006/relationships/image" Target="../media/image31.png"/></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8.wmf"/><Relationship Id="rId3" Type="http://schemas.openxmlformats.org/officeDocument/2006/relationships/image" Target="../media/image5.png"/><Relationship Id="rId7" Type="http://schemas.openxmlformats.org/officeDocument/2006/relationships/oleObject" Target="../embeddings/oleObject2.bin"/><Relationship Id="rId2" Type="http://schemas.openxmlformats.org/officeDocument/2006/relationships/notesSlide" Target="../notesSlides/notesSlide2.xml"/><Relationship Id="rId1" Type="http://schemas.openxmlformats.org/officeDocument/2006/relationships/slideLayout" Target="../slideLayouts/slideLayout18.xml"/><Relationship Id="rId6" Type="http://schemas.openxmlformats.org/officeDocument/2006/relationships/image" Target="../media/image7.png"/><Relationship Id="rId5" Type="http://schemas.openxmlformats.org/officeDocument/2006/relationships/image" Target="../media/image6.wmf"/><Relationship Id="rId4" Type="http://schemas.openxmlformats.org/officeDocument/2006/relationships/oleObject" Target="../embeddings/oleObject1.bin"/></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18.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18.xml"/><Relationship Id="rId5" Type="http://schemas.openxmlformats.org/officeDocument/2006/relationships/image" Target="../media/image13.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18.xml"/><Relationship Id="rId5" Type="http://schemas.openxmlformats.org/officeDocument/2006/relationships/image" Target="../media/image17.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8" Type="http://schemas.openxmlformats.org/officeDocument/2006/relationships/image" Target="../media/image20.wmf"/><Relationship Id="rId3" Type="http://schemas.openxmlformats.org/officeDocument/2006/relationships/oleObject" Target="../embeddings/oleObject3.bin"/><Relationship Id="rId7" Type="http://schemas.openxmlformats.org/officeDocument/2006/relationships/oleObject" Target="../embeddings/oleObject5.bin"/><Relationship Id="rId2" Type="http://schemas.openxmlformats.org/officeDocument/2006/relationships/notesSlide" Target="../notesSlides/notesSlide8.xml"/><Relationship Id="rId1" Type="http://schemas.openxmlformats.org/officeDocument/2006/relationships/slideLayout" Target="../slideLayouts/slideLayout18.xml"/><Relationship Id="rId6" Type="http://schemas.openxmlformats.org/officeDocument/2006/relationships/image" Target="../media/image19.wmf"/><Relationship Id="rId5" Type="http://schemas.openxmlformats.org/officeDocument/2006/relationships/oleObject" Target="../embeddings/oleObject4.bin"/><Relationship Id="rId10" Type="http://schemas.openxmlformats.org/officeDocument/2006/relationships/image" Target="../media/image21.wmf"/><Relationship Id="rId4" Type="http://schemas.openxmlformats.org/officeDocument/2006/relationships/image" Target="../media/image18.wmf"/><Relationship Id="rId9" Type="http://schemas.openxmlformats.org/officeDocument/2006/relationships/oleObject" Target="../embeddings/oleObject6.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p:cNvGrpSpPr/>
          <p:nvPr/>
        </p:nvGrpSpPr>
        <p:grpSpPr>
          <a:xfrm>
            <a:off x="0" y="-61645"/>
            <a:ext cx="11663212" cy="3443344"/>
            <a:chOff x="0" y="0"/>
            <a:chExt cx="11663212" cy="3443344"/>
          </a:xfrm>
          <a:blipFill>
            <a:blip r:embed="rId4"/>
            <a:stretch>
              <a:fillRect/>
            </a:stretch>
          </a:blipFill>
        </p:grpSpPr>
        <p:sp>
          <p:nvSpPr>
            <p:cNvPr id="4" name="işḻïḍè"/>
            <p:cNvSpPr/>
            <p:nvPr/>
          </p:nvSpPr>
          <p:spPr>
            <a:xfrm>
              <a:off x="3571" y="0"/>
              <a:ext cx="11659641" cy="3443344"/>
            </a:xfrm>
            <a:custGeom>
              <a:avLst/>
              <a:gdLst>
                <a:gd name="connsiteX0" fmla="*/ 0 w 12188107"/>
                <a:gd name="connsiteY0" fmla="*/ 0 h 3599411"/>
                <a:gd name="connsiteX1" fmla="*/ 12188107 w 12188107"/>
                <a:gd name="connsiteY1" fmla="*/ 0 h 3599411"/>
                <a:gd name="connsiteX2" fmla="*/ 0 w 12188107"/>
                <a:gd name="connsiteY2" fmla="*/ 0 h 3599411"/>
              </a:gdLst>
              <a:ahLst/>
              <a:cxnLst>
                <a:cxn ang="0">
                  <a:pos x="connsiteX0" y="connsiteY0"/>
                </a:cxn>
                <a:cxn ang="0">
                  <a:pos x="connsiteX1" y="connsiteY1"/>
                </a:cxn>
                <a:cxn ang="0">
                  <a:pos x="connsiteX2" y="connsiteY2"/>
                </a:cxn>
              </a:cxnLst>
              <a:rect l="l" t="t" r="r" b="b"/>
              <a:pathLst>
                <a:path w="12188107" h="3599411">
                  <a:moveTo>
                    <a:pt x="0" y="0"/>
                  </a:moveTo>
                  <a:lnTo>
                    <a:pt x="12188107" y="0"/>
                  </a:lnTo>
                  <a:cubicBezTo>
                    <a:pt x="12188107" y="0"/>
                    <a:pt x="0" y="8098676"/>
                    <a:pt x="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defPPr>
                <a:defRPr lang="en-US"/>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F0502020204030204"/>
                <a:ea typeface="Microsoft YaHei"/>
                <a:cs typeface="+mn-cs"/>
              </a:endParaRPr>
            </a:p>
          </p:txBody>
        </p:sp>
        <p:sp>
          <p:nvSpPr>
            <p:cNvPr id="5" name="iŝḷîdè"/>
            <p:cNvSpPr/>
            <p:nvPr/>
          </p:nvSpPr>
          <p:spPr>
            <a:xfrm>
              <a:off x="0" y="0"/>
              <a:ext cx="11178561" cy="3301271"/>
            </a:xfrm>
            <a:custGeom>
              <a:avLst/>
              <a:gdLst>
                <a:gd name="connsiteX0" fmla="*/ 0 w 12188107"/>
                <a:gd name="connsiteY0" fmla="*/ 0 h 3599411"/>
                <a:gd name="connsiteX1" fmla="*/ 12188107 w 12188107"/>
                <a:gd name="connsiteY1" fmla="*/ 0 h 3599411"/>
                <a:gd name="connsiteX2" fmla="*/ 0 w 12188107"/>
                <a:gd name="connsiteY2" fmla="*/ 0 h 3599411"/>
              </a:gdLst>
              <a:ahLst/>
              <a:cxnLst>
                <a:cxn ang="0">
                  <a:pos x="connsiteX0" y="connsiteY0"/>
                </a:cxn>
                <a:cxn ang="0">
                  <a:pos x="connsiteX1" y="connsiteY1"/>
                </a:cxn>
                <a:cxn ang="0">
                  <a:pos x="connsiteX2" y="connsiteY2"/>
                </a:cxn>
              </a:cxnLst>
              <a:rect l="l" t="t" r="r" b="b"/>
              <a:pathLst>
                <a:path w="12188107" h="3599411">
                  <a:moveTo>
                    <a:pt x="0" y="0"/>
                  </a:moveTo>
                  <a:lnTo>
                    <a:pt x="12188107" y="0"/>
                  </a:lnTo>
                  <a:cubicBezTo>
                    <a:pt x="12188107" y="0"/>
                    <a:pt x="0" y="8098676"/>
                    <a:pt x="0" y="0"/>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F0502020204030204"/>
                <a:ea typeface="Microsoft YaHei"/>
                <a:cs typeface="+mn-cs"/>
              </a:endParaRPr>
            </a:p>
          </p:txBody>
        </p:sp>
      </p:grpSp>
      <p:sp>
        <p:nvSpPr>
          <p:cNvPr id="23" name="íṥ1íde"/>
          <p:cNvSpPr/>
          <p:nvPr/>
        </p:nvSpPr>
        <p:spPr>
          <a:xfrm>
            <a:off x="-1" y="5114925"/>
            <a:ext cx="12192001" cy="1743075"/>
          </a:xfrm>
          <a:custGeom>
            <a:avLst/>
            <a:gdLst/>
            <a:ahLst/>
            <a:cxnLst/>
            <a:rect l="0" t="0" r="0" b="0"/>
            <a:pathLst>
              <a:path w="12192001" h="3741094" extrusionOk="0">
                <a:moveTo>
                  <a:pt x="0" y="51100"/>
                </a:moveTo>
                <a:cubicBezTo>
                  <a:pt x="1197428" y="-363602"/>
                  <a:pt x="4795521" y="1882077"/>
                  <a:pt x="6831875" y="1879900"/>
                </a:cubicBezTo>
                <a:cubicBezTo>
                  <a:pt x="8868229" y="1877723"/>
                  <a:pt x="11357429" y="825119"/>
                  <a:pt x="12192000" y="1239821"/>
                </a:cubicBezTo>
                <a:cubicBezTo>
                  <a:pt x="12192000" y="2073579"/>
                  <a:pt x="12192001" y="2907336"/>
                  <a:pt x="12192001" y="3741094"/>
                </a:cubicBezTo>
                <a:lnTo>
                  <a:pt x="1" y="3741094"/>
                </a:lnTo>
                <a:cubicBezTo>
                  <a:pt x="1" y="2511096"/>
                  <a:pt x="0" y="1281098"/>
                  <a:pt x="0" y="51100"/>
                </a:cubicBezTo>
                <a:close/>
              </a:path>
            </a:pathLst>
          </a:custGeom>
          <a:solidFill>
            <a:schemeClr val="bg1">
              <a:lumMod val="85000"/>
            </a:schemeClr>
          </a:solidFill>
          <a:ln>
            <a:noFill/>
          </a:ln>
          <a:effectLst/>
        </p:spPr>
        <p:txBody>
          <a:bodyPr spcFirstLastPara="1" wrap="square" lIns="91440" tIns="45720" rIns="91440" bIns="45720" anchor="ctr" anchorCtr="0">
            <a:normAutofit fontScale="25000" lnSpcReduction="2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1200" cap="none" spc="0" normalizeH="0" baseline="0" noProof="0">
              <a:ln>
                <a:noFill/>
              </a:ln>
              <a:solidFill>
                <a:srgbClr val="000000"/>
              </a:solidFill>
              <a:effectLst/>
              <a:uLnTx/>
              <a:uFillTx/>
              <a:latin typeface="Arial" panose="020F0502020204030204"/>
              <a:ea typeface="Microsoft YaHei"/>
              <a:cs typeface="+mn-cs"/>
            </a:endParaRPr>
          </a:p>
        </p:txBody>
      </p:sp>
      <p:sp>
        <p:nvSpPr>
          <p:cNvPr id="24" name="ïsļidê"/>
          <p:cNvSpPr/>
          <p:nvPr/>
        </p:nvSpPr>
        <p:spPr>
          <a:xfrm>
            <a:off x="0" y="5761881"/>
            <a:ext cx="12192001" cy="1128921"/>
          </a:xfrm>
          <a:custGeom>
            <a:avLst/>
            <a:gdLst/>
            <a:ahLst/>
            <a:cxnLst/>
            <a:rect l="0" t="0" r="0" b="0"/>
            <a:pathLst>
              <a:path w="12192001" h="3741094" extrusionOk="0">
                <a:moveTo>
                  <a:pt x="0" y="51100"/>
                </a:moveTo>
                <a:cubicBezTo>
                  <a:pt x="1197428" y="-363602"/>
                  <a:pt x="4795521" y="1882077"/>
                  <a:pt x="6831875" y="1879900"/>
                </a:cubicBezTo>
                <a:cubicBezTo>
                  <a:pt x="8868229" y="1877723"/>
                  <a:pt x="11357429" y="825119"/>
                  <a:pt x="12192000" y="1239821"/>
                </a:cubicBezTo>
                <a:cubicBezTo>
                  <a:pt x="12192000" y="2073579"/>
                  <a:pt x="12192001" y="2907336"/>
                  <a:pt x="12192001" y="3741094"/>
                </a:cubicBezTo>
                <a:lnTo>
                  <a:pt x="1" y="3741094"/>
                </a:lnTo>
                <a:cubicBezTo>
                  <a:pt x="1" y="2511096"/>
                  <a:pt x="0" y="1281098"/>
                  <a:pt x="0" y="51100"/>
                </a:cubicBezTo>
                <a:close/>
              </a:path>
            </a:pathLst>
          </a:custGeom>
          <a:solidFill>
            <a:schemeClr val="accent1"/>
          </a:solidFill>
          <a:ln>
            <a:noFill/>
          </a:ln>
          <a:effectLst/>
        </p:spPr>
        <p:txBody>
          <a:bodyPr spcFirstLastPara="1" wrap="square" lIns="91440" tIns="45720" rIns="91440" bIns="45720" anchor="ctr" anchorCtr="0">
            <a:normAutofit fontScale="25000" lnSpcReduction="2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1200" cap="none" spc="0" normalizeH="0" baseline="0" noProof="0" dirty="0">
              <a:ln>
                <a:noFill/>
              </a:ln>
              <a:solidFill>
                <a:srgbClr val="000000"/>
              </a:solidFill>
              <a:effectLst/>
              <a:uLnTx/>
              <a:uFillTx/>
              <a:latin typeface="Arial" panose="020F0502020204030204"/>
              <a:ea typeface="Microsoft YaHei"/>
              <a:cs typeface="+mn-cs"/>
            </a:endParaRPr>
          </a:p>
        </p:txBody>
      </p:sp>
      <p:sp>
        <p:nvSpPr>
          <p:cNvPr id="25" name="文本框 24">
            <a:extLst>
              <a:ext uri="{FF2B5EF4-FFF2-40B4-BE49-F238E27FC236}">
                <a16:creationId xmlns:a16="http://schemas.microsoft.com/office/drawing/2014/main" id="{37E38B7C-75E4-42C7-8F9C-059493EA44EE}"/>
              </a:ext>
            </a:extLst>
          </p:cNvPr>
          <p:cNvSpPr txBox="1"/>
          <p:nvPr/>
        </p:nvSpPr>
        <p:spPr>
          <a:xfrm>
            <a:off x="5187596" y="2754540"/>
            <a:ext cx="6498066"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4000" b="1" i="0" u="none" strike="noStrike" kern="1200" cap="none" spc="0" normalizeH="0" baseline="0" noProof="0" dirty="0">
                <a:ln>
                  <a:noFill/>
                </a:ln>
                <a:solidFill>
                  <a:srgbClr val="083F7F"/>
                </a:solidFill>
                <a:effectLst/>
                <a:uLnTx/>
                <a:uFillTx/>
                <a:latin typeface="Arial" panose="020F0502020204030204"/>
                <a:ea typeface="Microsoft YaHei"/>
                <a:cs typeface="+mn-ea"/>
                <a:sym typeface="+mn-lt"/>
              </a:rPr>
              <a:t>热力学及统计拓展</a:t>
            </a:r>
            <a:r>
              <a:rPr kumimoji="0" lang="en-US" altLang="zh-CN" sz="4000" b="1" i="0" u="none" strike="noStrike" kern="1200" cap="none" spc="0" normalizeH="0" baseline="0" noProof="0" dirty="0">
                <a:ln>
                  <a:noFill/>
                </a:ln>
                <a:solidFill>
                  <a:srgbClr val="083F7F"/>
                </a:solidFill>
                <a:effectLst/>
                <a:uLnTx/>
                <a:uFillTx/>
                <a:latin typeface="Arial" panose="020F0502020204030204"/>
                <a:ea typeface="Microsoft YaHei"/>
                <a:cs typeface="+mn-ea"/>
                <a:sym typeface="+mn-lt"/>
              </a:rPr>
              <a:t>1</a:t>
            </a:r>
            <a:endParaRPr kumimoji="0" lang="zh-CN" altLang="en-US" sz="4000" b="1" i="0" u="none" strike="noStrike" kern="1200" cap="none" spc="0" normalizeH="0" baseline="0" noProof="0" dirty="0">
              <a:ln>
                <a:noFill/>
              </a:ln>
              <a:solidFill>
                <a:srgbClr val="083F7F"/>
              </a:solidFill>
              <a:effectLst/>
              <a:uLnTx/>
              <a:uFillTx/>
              <a:latin typeface="Arial" panose="020F0502020204030204"/>
              <a:ea typeface="Microsoft YaHei"/>
              <a:cs typeface="+mn-ea"/>
              <a:sym typeface="+mn-lt"/>
            </a:endParaRPr>
          </a:p>
        </p:txBody>
      </p:sp>
      <p:sp>
        <p:nvSpPr>
          <p:cNvPr id="26" name="文本框 25">
            <a:extLst>
              <a:ext uri="{FF2B5EF4-FFF2-40B4-BE49-F238E27FC236}">
                <a16:creationId xmlns:a16="http://schemas.microsoft.com/office/drawing/2014/main" id="{485247A3-3D42-41DA-A602-7E441380ECB6}"/>
              </a:ext>
            </a:extLst>
          </p:cNvPr>
          <p:cNvSpPr txBox="1"/>
          <p:nvPr/>
        </p:nvSpPr>
        <p:spPr>
          <a:xfrm>
            <a:off x="4890593" y="4784001"/>
            <a:ext cx="6005709" cy="661848"/>
          </a:xfrm>
          <a:prstGeom prst="rect">
            <a:avLst/>
          </a:prstGeom>
          <a:noFill/>
        </p:spPr>
        <p:txBody>
          <a:bodyPr wrap="square" rtlCol="0">
            <a:spAutoFit/>
          </a:bodyPr>
          <a:lstStyle/>
          <a:p>
            <a:pPr marL="0" marR="0" lvl="0" indent="0" algn="r" defTabSz="914400" rtl="0" eaLnBrk="1" fontAlgn="auto" latinLnBrk="0" hangingPunct="1">
              <a:lnSpc>
                <a:spcPct val="15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083F7F"/>
                </a:solidFill>
                <a:effectLst/>
                <a:uLnTx/>
                <a:uFillTx/>
                <a:latin typeface="Arial" panose="020F0502020204030204"/>
                <a:ea typeface="Microsoft YaHei"/>
                <a:cs typeface="+mn-ea"/>
                <a:sym typeface="+mn-lt"/>
              </a:rPr>
              <a:t>光电科学系王新顺</a:t>
            </a:r>
          </a:p>
        </p:txBody>
      </p:sp>
      <p:cxnSp>
        <p:nvCxnSpPr>
          <p:cNvPr id="29" name="直接连接符 28"/>
          <p:cNvCxnSpPr>
            <a:cxnSpLocks/>
          </p:cNvCxnSpPr>
          <p:nvPr/>
        </p:nvCxnSpPr>
        <p:spPr>
          <a:xfrm>
            <a:off x="4845692" y="3362915"/>
            <a:ext cx="0" cy="1813654"/>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7" name="灯片编号占位符 9">
            <a:extLst>
              <a:ext uri="{FF2B5EF4-FFF2-40B4-BE49-F238E27FC236}">
                <a16:creationId xmlns:a16="http://schemas.microsoft.com/office/drawing/2014/main" id="{C8C5D49C-3681-4F3D-8E8A-754E03CFE216}"/>
              </a:ext>
            </a:extLst>
          </p:cNvPr>
          <p:cNvSpPr txBox="1">
            <a:spLocks/>
          </p:cNvSpPr>
          <p:nvPr/>
        </p:nvSpPr>
        <p:spPr>
          <a:xfrm>
            <a:off x="9218638" y="6331422"/>
            <a:ext cx="27432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6AFD64F0-5018-4E6E-A20B-8D7DA5A17E99}" type="slidenum">
              <a:rPr kumimoji="0" lang="zh-CN" altLang="en-US" sz="1400" b="0" i="0" u="none" strike="noStrike" kern="1200" cap="none" spc="0" normalizeH="0" baseline="0" noProof="0" smtClean="0">
                <a:ln>
                  <a:noFill/>
                </a:ln>
                <a:solidFill>
                  <a:srgbClr val="FFFFFF"/>
                </a:solidFill>
                <a:effectLst/>
                <a:uLnTx/>
                <a:uFillTx/>
                <a:latin typeface="Arial" panose="020F0502020204030204"/>
                <a:ea typeface="Microsoft YaHei"/>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zh-CN" altLang="en-US" sz="1400" b="0" i="0" u="none" strike="noStrike" kern="1200" cap="none" spc="0" normalizeH="0" baseline="0" noProof="0" dirty="0">
              <a:ln>
                <a:noFill/>
              </a:ln>
              <a:solidFill>
                <a:srgbClr val="FFFFFF"/>
              </a:solidFill>
              <a:effectLst/>
              <a:uLnTx/>
              <a:uFillTx/>
              <a:latin typeface="Arial" panose="020F0502020204030204"/>
              <a:ea typeface="Microsoft YaHei"/>
              <a:cs typeface="+mn-cs"/>
            </a:endParaRPr>
          </a:p>
        </p:txBody>
      </p:sp>
      <p:pic>
        <p:nvPicPr>
          <p:cNvPr id="13" name="图片 12">
            <a:extLst>
              <a:ext uri="{FF2B5EF4-FFF2-40B4-BE49-F238E27FC236}">
                <a16:creationId xmlns:a16="http://schemas.microsoft.com/office/drawing/2014/main" id="{CABEF2AA-F645-446B-9E5A-017B0117531C}"/>
              </a:ext>
            </a:extLst>
          </p:cNvPr>
          <p:cNvPicPr>
            <a:picLocks noChangeAspect="1"/>
          </p:cNvPicPr>
          <p:nvPr/>
        </p:nvPicPr>
        <p:blipFill>
          <a:blip r:embed="rId5"/>
          <a:stretch>
            <a:fillRect/>
          </a:stretch>
        </p:blipFill>
        <p:spPr>
          <a:xfrm>
            <a:off x="1831724" y="3410168"/>
            <a:ext cx="1827625" cy="1820542"/>
          </a:xfrm>
          <a:prstGeom prst="rect">
            <a:avLst/>
          </a:prstGeom>
        </p:spPr>
      </p:pic>
      <p:sp>
        <p:nvSpPr>
          <p:cNvPr id="12" name="文本框 11">
            <a:extLst>
              <a:ext uri="{FF2B5EF4-FFF2-40B4-BE49-F238E27FC236}">
                <a16:creationId xmlns:a16="http://schemas.microsoft.com/office/drawing/2014/main" id="{4D61A312-3BF0-42B5-9224-6CD6F5A8249E}"/>
              </a:ext>
            </a:extLst>
          </p:cNvPr>
          <p:cNvSpPr txBox="1"/>
          <p:nvPr/>
        </p:nvSpPr>
        <p:spPr>
          <a:xfrm>
            <a:off x="6095998" y="3697731"/>
            <a:ext cx="5589663" cy="632353"/>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altLang="zh-CN" sz="3200" b="1" i="0" u="none" strike="noStrike" kern="1200" cap="none" spc="0" normalizeH="0" baseline="0" noProof="0" dirty="0">
                <a:ln>
                  <a:noFill/>
                </a:ln>
                <a:solidFill>
                  <a:srgbClr val="083F7F"/>
                </a:solidFill>
                <a:effectLst/>
                <a:uLnTx/>
                <a:uFillTx/>
                <a:latin typeface="Arial" panose="020F0502020204030204"/>
                <a:ea typeface="Microsoft YaHei"/>
                <a:cs typeface="+mn-ea"/>
                <a:sym typeface="+mn-lt"/>
              </a:rPr>
              <a:t>——</a:t>
            </a:r>
            <a:r>
              <a:rPr kumimoji="0" lang="zh-CN" altLang="en-US" sz="3200" b="1" i="0" u="none" strike="noStrike" kern="1200" cap="none" spc="0" normalizeH="0" baseline="0" noProof="0" dirty="0">
                <a:ln>
                  <a:noFill/>
                </a:ln>
                <a:solidFill>
                  <a:srgbClr val="083F7F"/>
                </a:solidFill>
                <a:effectLst/>
                <a:uLnTx/>
                <a:uFillTx/>
                <a:latin typeface="Arial" panose="020F0502020204030204"/>
                <a:ea typeface="Microsoft YaHei"/>
                <a:cs typeface="+mn-ea"/>
                <a:sym typeface="+mn-lt"/>
              </a:rPr>
              <a:t>信息熵 生命熵</a:t>
            </a:r>
            <a:r>
              <a:rPr lang="zh-CN" altLang="en-US" sz="3200" b="1" dirty="0">
                <a:solidFill>
                  <a:srgbClr val="083F7F"/>
                </a:solidFill>
                <a:latin typeface="Arial" panose="020F0502020204030204"/>
                <a:ea typeface="Microsoft YaHei"/>
                <a:cs typeface="+mn-ea"/>
                <a:sym typeface="+mn-lt"/>
              </a:rPr>
              <a:t>及</a:t>
            </a:r>
            <a:r>
              <a:rPr kumimoji="0" lang="zh-CN" altLang="en-US" sz="3200" b="1" i="0" u="none" strike="noStrike" kern="1200" cap="none" spc="0" normalizeH="0" baseline="0" noProof="0" dirty="0">
                <a:ln>
                  <a:noFill/>
                </a:ln>
                <a:solidFill>
                  <a:srgbClr val="083F7F"/>
                </a:solidFill>
                <a:effectLst/>
                <a:uLnTx/>
                <a:uFillTx/>
                <a:latin typeface="Arial" panose="020F0502020204030204"/>
                <a:ea typeface="Microsoft YaHei"/>
                <a:cs typeface="+mn-ea"/>
                <a:sym typeface="+mn-lt"/>
              </a:rPr>
              <a:t>能量退降</a:t>
            </a:r>
          </a:p>
        </p:txBody>
      </p:sp>
    </p:spTree>
    <p:extLst>
      <p:ext uri="{BB962C8B-B14F-4D97-AF65-F5344CB8AC3E}">
        <p14:creationId xmlns:p14="http://schemas.microsoft.com/office/powerpoint/2010/main" val="156994970"/>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2">
            <a:extLst>
              <a:ext uri="{FF2B5EF4-FFF2-40B4-BE49-F238E27FC236}">
                <a16:creationId xmlns:a16="http://schemas.microsoft.com/office/drawing/2014/main" id="{D043EF5B-EAA4-4755-AACE-567819001BE8}"/>
              </a:ext>
            </a:extLst>
          </p:cNvPr>
          <p:cNvSpPr>
            <a:spLocks noGrp="1"/>
          </p:cNvSpPr>
          <p:nvPr>
            <p:ph type="dt" sz="half" idx="10"/>
          </p:nvPr>
        </p:nvSpPr>
        <p:spPr/>
        <p:txBody>
          <a:bodyPr/>
          <a:lstStyle/>
          <a:p>
            <a:pPr>
              <a:defRPr/>
            </a:pPr>
            <a:fld id="{9AA54F9D-EBAA-4A2E-85BF-83B3CA3699E3}" type="datetime1">
              <a:rPr lang="zh-CN" altLang="en-US" smtClean="0"/>
              <a:t>2023/5/23</a:t>
            </a:fld>
            <a:endParaRPr lang="en-US" altLang="zh-CN" dirty="0"/>
          </a:p>
        </p:txBody>
      </p:sp>
      <p:sp>
        <p:nvSpPr>
          <p:cNvPr id="4" name="灯片编号占位符 3">
            <a:extLst>
              <a:ext uri="{FF2B5EF4-FFF2-40B4-BE49-F238E27FC236}">
                <a16:creationId xmlns:a16="http://schemas.microsoft.com/office/drawing/2014/main" id="{D0892B8B-8743-4C30-A276-EEA1B627AC02}"/>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B83E57C0-05BD-45C7-8FD9-16B7333151F7}" type="slidenum">
              <a:rPr lang="zh-CN" altLang="en-US" smtClean="0"/>
              <a:pPr>
                <a:defRPr/>
              </a:pPr>
              <a:t>10</a:t>
            </a:fld>
            <a:endParaRPr lang="en-US" altLang="zh-CN" dirty="0"/>
          </a:p>
        </p:txBody>
      </p:sp>
      <p:pic>
        <p:nvPicPr>
          <p:cNvPr id="2" name="图片 1">
            <a:extLst>
              <a:ext uri="{FF2B5EF4-FFF2-40B4-BE49-F238E27FC236}">
                <a16:creationId xmlns:a16="http://schemas.microsoft.com/office/drawing/2014/main" id="{4CBB14DD-851F-405A-8EBA-E42D2676DA03}"/>
              </a:ext>
            </a:extLst>
          </p:cNvPr>
          <p:cNvPicPr>
            <a:picLocks noChangeAspect="1"/>
          </p:cNvPicPr>
          <p:nvPr/>
        </p:nvPicPr>
        <p:blipFill>
          <a:blip r:embed="rId3"/>
          <a:stretch>
            <a:fillRect/>
          </a:stretch>
        </p:blipFill>
        <p:spPr>
          <a:xfrm>
            <a:off x="2420159" y="1660877"/>
            <a:ext cx="8514080" cy="4695473"/>
          </a:xfrm>
          <a:prstGeom prst="rect">
            <a:avLst/>
          </a:prstGeom>
        </p:spPr>
      </p:pic>
      <p:sp>
        <p:nvSpPr>
          <p:cNvPr id="5" name="Text Box 13">
            <a:extLst>
              <a:ext uri="{FF2B5EF4-FFF2-40B4-BE49-F238E27FC236}">
                <a16:creationId xmlns:a16="http://schemas.microsoft.com/office/drawing/2014/main" id="{8B780C39-B382-A0C8-051C-9805B7759E2A}"/>
              </a:ext>
            </a:extLst>
          </p:cNvPr>
          <p:cNvSpPr txBox="1">
            <a:spLocks noChangeArrowheads="1"/>
          </p:cNvSpPr>
          <p:nvPr/>
        </p:nvSpPr>
        <p:spPr bwMode="auto">
          <a:xfrm>
            <a:off x="132263" y="1127827"/>
            <a:ext cx="4246880" cy="637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457200" indent="-457200">
              <a:lnSpc>
                <a:spcPct val="150000"/>
              </a:lnSpc>
              <a:spcBef>
                <a:spcPct val="50000"/>
              </a:spcBef>
              <a:buFont typeface="Wingdings" panose="05000000000000000000" pitchFamily="2" charset="2"/>
              <a:buChar char="Ø"/>
            </a:pPr>
            <a:r>
              <a:rPr lang="zh-CN" altLang="en-US" sz="2800" b="1" dirty="0">
                <a:solidFill>
                  <a:srgbClr val="FF0000"/>
                </a:solidFill>
                <a:latin typeface="黑体" panose="02010609060101010101" pitchFamily="49" charset="-122"/>
                <a:ea typeface="黑体" panose="02010609060101010101" pitchFamily="49" charset="-122"/>
              </a:rPr>
              <a:t>开放系统的总熵变</a:t>
            </a:r>
            <a:endParaRPr lang="zh-CN" altLang="en-US" sz="2800" b="1" dirty="0">
              <a:latin typeface="黑体" panose="02010609060101010101" pitchFamily="49" charset="-122"/>
              <a:ea typeface="黑体" panose="02010609060101010101" pitchFamily="49" charset="-122"/>
              <a:sym typeface="Symbol" panose="05050102010706020507" pitchFamily="18" charset="2"/>
            </a:endParaRPr>
          </a:p>
        </p:txBody>
      </p:sp>
    </p:spTree>
    <p:extLst>
      <p:ext uri="{BB962C8B-B14F-4D97-AF65-F5344CB8AC3E}">
        <p14:creationId xmlns:p14="http://schemas.microsoft.com/office/powerpoint/2010/main" val="39053509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2">
            <a:extLst>
              <a:ext uri="{FF2B5EF4-FFF2-40B4-BE49-F238E27FC236}">
                <a16:creationId xmlns:a16="http://schemas.microsoft.com/office/drawing/2014/main" id="{D043EF5B-EAA4-4755-AACE-567819001BE8}"/>
              </a:ext>
            </a:extLst>
          </p:cNvPr>
          <p:cNvSpPr>
            <a:spLocks noGrp="1"/>
          </p:cNvSpPr>
          <p:nvPr>
            <p:ph type="dt" sz="half" idx="10"/>
          </p:nvPr>
        </p:nvSpPr>
        <p:spPr/>
        <p:txBody>
          <a:bodyPr/>
          <a:lstStyle/>
          <a:p>
            <a:pPr>
              <a:defRPr/>
            </a:pPr>
            <a:fld id="{9AA54F9D-EBAA-4A2E-85BF-83B3CA3699E3}" type="datetime1">
              <a:rPr lang="zh-CN" altLang="en-US" smtClean="0"/>
              <a:t>2023/5/23</a:t>
            </a:fld>
            <a:endParaRPr lang="en-US" altLang="zh-CN" dirty="0"/>
          </a:p>
        </p:txBody>
      </p:sp>
      <p:sp>
        <p:nvSpPr>
          <p:cNvPr id="4" name="灯片编号占位符 3">
            <a:extLst>
              <a:ext uri="{FF2B5EF4-FFF2-40B4-BE49-F238E27FC236}">
                <a16:creationId xmlns:a16="http://schemas.microsoft.com/office/drawing/2014/main" id="{D0892B8B-8743-4C30-A276-EEA1B627AC02}"/>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B83E57C0-05BD-45C7-8FD9-16B7333151F7}" type="slidenum">
              <a:rPr lang="zh-CN" altLang="en-US" smtClean="0"/>
              <a:pPr>
                <a:defRPr/>
              </a:pPr>
              <a:t>11</a:t>
            </a:fld>
            <a:endParaRPr lang="en-US" altLang="zh-CN" dirty="0"/>
          </a:p>
        </p:txBody>
      </p:sp>
      <p:pic>
        <p:nvPicPr>
          <p:cNvPr id="2" name="图片 1">
            <a:extLst>
              <a:ext uri="{FF2B5EF4-FFF2-40B4-BE49-F238E27FC236}">
                <a16:creationId xmlns:a16="http://schemas.microsoft.com/office/drawing/2014/main" id="{981E9735-7B93-47CC-923B-358618307084}"/>
              </a:ext>
            </a:extLst>
          </p:cNvPr>
          <p:cNvPicPr>
            <a:picLocks noChangeAspect="1"/>
          </p:cNvPicPr>
          <p:nvPr/>
        </p:nvPicPr>
        <p:blipFill>
          <a:blip r:embed="rId3"/>
          <a:stretch>
            <a:fillRect/>
          </a:stretch>
        </p:blipFill>
        <p:spPr>
          <a:xfrm>
            <a:off x="2306781" y="1319646"/>
            <a:ext cx="7347719" cy="4540276"/>
          </a:xfrm>
          <a:prstGeom prst="rect">
            <a:avLst/>
          </a:prstGeom>
        </p:spPr>
      </p:pic>
    </p:spTree>
    <p:extLst>
      <p:ext uri="{BB962C8B-B14F-4D97-AF65-F5344CB8AC3E}">
        <p14:creationId xmlns:p14="http://schemas.microsoft.com/office/powerpoint/2010/main" val="29922501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2">
            <a:extLst>
              <a:ext uri="{FF2B5EF4-FFF2-40B4-BE49-F238E27FC236}">
                <a16:creationId xmlns:a16="http://schemas.microsoft.com/office/drawing/2014/main" id="{D043EF5B-EAA4-4755-AACE-567819001BE8}"/>
              </a:ext>
            </a:extLst>
          </p:cNvPr>
          <p:cNvSpPr>
            <a:spLocks noGrp="1"/>
          </p:cNvSpPr>
          <p:nvPr>
            <p:ph type="dt" sz="half" idx="10"/>
          </p:nvPr>
        </p:nvSpPr>
        <p:spPr/>
        <p:txBody>
          <a:bodyPr/>
          <a:lstStyle/>
          <a:p>
            <a:pPr>
              <a:defRPr/>
            </a:pPr>
            <a:fld id="{9AA54F9D-EBAA-4A2E-85BF-83B3CA3699E3}" type="datetime1">
              <a:rPr lang="zh-CN" altLang="en-US" smtClean="0"/>
              <a:t>2023/5/23</a:t>
            </a:fld>
            <a:endParaRPr lang="en-US" altLang="zh-CN" dirty="0"/>
          </a:p>
        </p:txBody>
      </p:sp>
      <p:sp>
        <p:nvSpPr>
          <p:cNvPr id="4" name="灯片编号占位符 3">
            <a:extLst>
              <a:ext uri="{FF2B5EF4-FFF2-40B4-BE49-F238E27FC236}">
                <a16:creationId xmlns:a16="http://schemas.microsoft.com/office/drawing/2014/main" id="{D0892B8B-8743-4C30-A276-EEA1B627AC02}"/>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B83E57C0-05BD-45C7-8FD9-16B7333151F7}" type="slidenum">
              <a:rPr lang="zh-CN" altLang="en-US" smtClean="0"/>
              <a:pPr>
                <a:defRPr/>
              </a:pPr>
              <a:t>12</a:t>
            </a:fld>
            <a:endParaRPr lang="en-US" altLang="zh-CN" dirty="0"/>
          </a:p>
        </p:txBody>
      </p:sp>
      <p:sp>
        <p:nvSpPr>
          <p:cNvPr id="6" name="矩形 5">
            <a:extLst>
              <a:ext uri="{FF2B5EF4-FFF2-40B4-BE49-F238E27FC236}">
                <a16:creationId xmlns:a16="http://schemas.microsoft.com/office/drawing/2014/main" id="{F6FD91E1-E0F2-FC2E-7A2F-4736D83CC2B5}"/>
              </a:ext>
            </a:extLst>
          </p:cNvPr>
          <p:cNvSpPr/>
          <p:nvPr/>
        </p:nvSpPr>
        <p:spPr>
          <a:xfrm>
            <a:off x="132262" y="1621992"/>
            <a:ext cx="8066165" cy="4460837"/>
          </a:xfrm>
          <a:prstGeom prst="rect">
            <a:avLst/>
          </a:prstGeom>
        </p:spPr>
        <p:txBody>
          <a:bodyPr wrap="square">
            <a:spAutoFit/>
          </a:bodyPr>
          <a:lstStyle/>
          <a:p>
            <a:pPr marL="457200" indent="-457200">
              <a:lnSpc>
                <a:spcPct val="150000"/>
              </a:lnSpc>
              <a:buFont typeface="Wingdings" panose="05000000000000000000" pitchFamily="2" charset="2"/>
              <a:buChar char="u"/>
            </a:pPr>
            <a:r>
              <a:rPr kumimoji="1" lang="zh-CN" altLang="en-US" sz="2400" b="1" dirty="0">
                <a:latin typeface="Adobe 宋体 Std L" panose="02020300000000000000" pitchFamily="18" charset="-122"/>
                <a:ea typeface="Adobe 宋体 Std L" panose="02020300000000000000" pitchFamily="18" charset="-122"/>
                <a:sym typeface="Symbol" panose="05050102010706020507" pitchFamily="18" charset="2"/>
              </a:rPr>
              <a:t>系统必须是</a:t>
            </a:r>
            <a:r>
              <a:rPr kumimoji="1" lang="zh-CN" altLang="en-US" sz="2400" b="1" kern="0" dirty="0">
                <a:solidFill>
                  <a:srgbClr val="FF0000"/>
                </a:solidFill>
                <a:latin typeface="黑体" panose="02010609060101010101" pitchFamily="49" charset="-122"/>
                <a:ea typeface="黑体" panose="02010609060101010101" pitchFamily="49" charset="-122"/>
                <a:sym typeface="Symbol" panose="05050102010706020507" pitchFamily="18" charset="2"/>
              </a:rPr>
              <a:t>开放</a:t>
            </a:r>
            <a:r>
              <a:rPr kumimoji="1" lang="zh-CN" altLang="en-US" sz="2400" b="1" dirty="0">
                <a:latin typeface="Adobe 宋体 Std L" panose="02020300000000000000" pitchFamily="18" charset="-122"/>
                <a:ea typeface="Adobe 宋体 Std L" panose="02020300000000000000" pitchFamily="18" charset="-122"/>
                <a:sym typeface="Symbol" panose="05050102010706020507" pitchFamily="18" charset="2"/>
              </a:rPr>
              <a:t>系统；</a:t>
            </a:r>
            <a:endParaRPr kumimoji="1" lang="en-US" altLang="zh-CN" sz="2400" b="1" dirty="0">
              <a:latin typeface="Adobe 宋体 Std L" panose="02020300000000000000" pitchFamily="18" charset="-122"/>
              <a:ea typeface="Adobe 宋体 Std L" panose="02020300000000000000" pitchFamily="18" charset="-122"/>
              <a:sym typeface="Symbol" panose="05050102010706020507" pitchFamily="18" charset="2"/>
            </a:endParaRPr>
          </a:p>
          <a:p>
            <a:pPr marL="457200" indent="-457200">
              <a:lnSpc>
                <a:spcPct val="150000"/>
              </a:lnSpc>
              <a:buFont typeface="Wingdings" panose="05000000000000000000" pitchFamily="2" charset="2"/>
              <a:buChar char="u"/>
            </a:pPr>
            <a:r>
              <a:rPr kumimoji="1" lang="zh-CN" altLang="en-US" sz="2400" b="1" dirty="0">
                <a:latin typeface="Adobe 宋体 Std L" panose="02020300000000000000" pitchFamily="18" charset="-122"/>
                <a:ea typeface="Adobe 宋体 Std L" panose="02020300000000000000" pitchFamily="18" charset="-122"/>
                <a:sym typeface="Symbol" panose="05050102010706020507" pitchFamily="18" charset="2"/>
              </a:rPr>
              <a:t>系统必须处于</a:t>
            </a:r>
            <a:r>
              <a:rPr kumimoji="1" lang="zh-CN" altLang="en-US" sz="2400" b="1" kern="0" dirty="0">
                <a:solidFill>
                  <a:srgbClr val="FF0000"/>
                </a:solidFill>
                <a:latin typeface="黑体" panose="02010609060101010101" pitchFamily="49" charset="-122"/>
                <a:ea typeface="黑体" panose="02010609060101010101" pitchFamily="49" charset="-122"/>
                <a:sym typeface="Symbol" panose="05050102010706020507" pitchFamily="18" charset="2"/>
              </a:rPr>
              <a:t>远离平衡</a:t>
            </a:r>
            <a:r>
              <a:rPr kumimoji="1" lang="zh-CN" altLang="en-US" sz="2400" b="1" dirty="0">
                <a:latin typeface="Adobe 宋体 Std L" panose="02020300000000000000" pitchFamily="18" charset="-122"/>
                <a:ea typeface="Adobe 宋体 Std L" panose="02020300000000000000" pitchFamily="18" charset="-122"/>
                <a:sym typeface="Symbol" panose="05050102010706020507" pitchFamily="18" charset="2"/>
              </a:rPr>
              <a:t>的非线性区；</a:t>
            </a:r>
            <a:endParaRPr kumimoji="1" lang="en-US" altLang="zh-CN" sz="2400" b="1" dirty="0">
              <a:latin typeface="Adobe 宋体 Std L" panose="02020300000000000000" pitchFamily="18" charset="-122"/>
              <a:ea typeface="Adobe 宋体 Std L" panose="02020300000000000000" pitchFamily="18" charset="-122"/>
              <a:sym typeface="Symbol" panose="05050102010706020507" pitchFamily="18" charset="2"/>
            </a:endParaRPr>
          </a:p>
          <a:p>
            <a:pPr marL="457200" indent="-457200">
              <a:lnSpc>
                <a:spcPct val="150000"/>
              </a:lnSpc>
              <a:buFont typeface="Wingdings" panose="05000000000000000000" pitchFamily="2" charset="2"/>
              <a:buChar char="u"/>
            </a:pPr>
            <a:r>
              <a:rPr kumimoji="1" lang="zh-CN" altLang="en-US" sz="2400" b="1" dirty="0">
                <a:latin typeface="Adobe 宋体 Std L" panose="02020300000000000000" pitchFamily="18" charset="-122"/>
                <a:ea typeface="Adobe 宋体 Std L" panose="02020300000000000000" pitchFamily="18" charset="-122"/>
                <a:sym typeface="Symbol" panose="05050102010706020507" pitchFamily="18" charset="2"/>
              </a:rPr>
              <a:t>系统需外界提供触发条件，</a:t>
            </a:r>
            <a:r>
              <a:rPr kumimoji="1" lang="zh-CN" altLang="en-US" sz="2400" b="1" kern="0" dirty="0">
                <a:solidFill>
                  <a:srgbClr val="FF0000"/>
                </a:solidFill>
                <a:latin typeface="黑体" panose="02010609060101010101" pitchFamily="49" charset="-122"/>
                <a:ea typeface="黑体" panose="02010609060101010101" pitchFamily="49" charset="-122"/>
                <a:sym typeface="Symbol" panose="05050102010706020507" pitchFamily="18" charset="2"/>
              </a:rPr>
              <a:t>耗散外界的能量或质量</a:t>
            </a:r>
            <a:r>
              <a:rPr kumimoji="1" lang="zh-CN" altLang="en-US" sz="2400" b="1" dirty="0">
                <a:latin typeface="Adobe 宋体 Std L" panose="02020300000000000000" pitchFamily="18" charset="-122"/>
                <a:ea typeface="Adobe 宋体 Std L" panose="02020300000000000000" pitchFamily="18" charset="-122"/>
                <a:sym typeface="Symbol" panose="05050102010706020507" pitchFamily="18" charset="2"/>
              </a:rPr>
              <a:t>；</a:t>
            </a:r>
            <a:endParaRPr kumimoji="1" lang="en-US" altLang="zh-CN" sz="2400" b="1" dirty="0">
              <a:latin typeface="Adobe 宋体 Std L" panose="02020300000000000000" pitchFamily="18" charset="-122"/>
              <a:ea typeface="Adobe 宋体 Std L" panose="02020300000000000000" pitchFamily="18" charset="-122"/>
              <a:sym typeface="Symbol" panose="05050102010706020507" pitchFamily="18" charset="2"/>
            </a:endParaRPr>
          </a:p>
          <a:p>
            <a:pPr marL="457200" indent="-457200">
              <a:lnSpc>
                <a:spcPct val="150000"/>
              </a:lnSpc>
              <a:buFont typeface="Wingdings" panose="05000000000000000000" pitchFamily="2" charset="2"/>
              <a:buChar char="u"/>
            </a:pPr>
            <a:r>
              <a:rPr kumimoji="1" lang="zh-CN" altLang="en-US" sz="2400" b="1" dirty="0">
                <a:latin typeface="Adobe 宋体 Std L" panose="02020300000000000000" pitchFamily="18" charset="-122"/>
                <a:ea typeface="Adobe 宋体 Std L" panose="02020300000000000000" pitchFamily="18" charset="-122"/>
                <a:sym typeface="Symbol" panose="05050102010706020507" pitchFamily="18" charset="2"/>
              </a:rPr>
              <a:t>系统要有复杂的</a:t>
            </a:r>
            <a:r>
              <a:rPr kumimoji="1" lang="zh-CN" altLang="en-US" sz="2400" b="1" kern="0" dirty="0">
                <a:solidFill>
                  <a:srgbClr val="FF0000"/>
                </a:solidFill>
                <a:latin typeface="黑体" panose="02010609060101010101" pitchFamily="49" charset="-122"/>
                <a:ea typeface="黑体" panose="02010609060101010101" pitchFamily="49" charset="-122"/>
                <a:sym typeface="Symbol" panose="05050102010706020507" pitchFamily="18" charset="2"/>
              </a:rPr>
              <a:t>非线性相干效应</a:t>
            </a:r>
            <a:r>
              <a:rPr kumimoji="1" lang="zh-CN" altLang="en-US" sz="2400" b="1" dirty="0">
                <a:latin typeface="Adobe 宋体 Std L" panose="02020300000000000000" pitchFamily="18" charset="-122"/>
                <a:ea typeface="Adobe 宋体 Std L" panose="02020300000000000000" pitchFamily="18" charset="-122"/>
                <a:sym typeface="Symbol" panose="05050102010706020507" pitchFamily="18" charset="2"/>
              </a:rPr>
              <a:t>，如正负反馈机制等，正是这种非线性相互作用使得系统内各要素之间产生协同动作和相干效应，从而使得系统从杂乱无章变为井然有序。</a:t>
            </a:r>
          </a:p>
          <a:p>
            <a:pPr marL="457200" indent="-457200">
              <a:lnSpc>
                <a:spcPct val="150000"/>
              </a:lnSpc>
              <a:buFont typeface="Wingdings" panose="05000000000000000000" pitchFamily="2" charset="2"/>
              <a:buChar char="u"/>
            </a:pPr>
            <a:r>
              <a:rPr kumimoji="1" lang="zh-CN" altLang="en-US" sz="2400" b="1" dirty="0">
                <a:latin typeface="Adobe 宋体 Std L" panose="02020300000000000000" pitchFamily="18" charset="-122"/>
                <a:ea typeface="Adobe 宋体 Std L" panose="02020300000000000000" pitchFamily="18" charset="-122"/>
                <a:sym typeface="Symbol" panose="05050102010706020507" pitchFamily="18" charset="2"/>
              </a:rPr>
              <a:t>系统中有</a:t>
            </a:r>
            <a:r>
              <a:rPr kumimoji="1" lang="zh-CN" altLang="en-US" sz="2400" b="1" kern="0" dirty="0">
                <a:solidFill>
                  <a:srgbClr val="FF0000"/>
                </a:solidFill>
                <a:latin typeface="黑体" panose="02010609060101010101" pitchFamily="49" charset="-122"/>
                <a:ea typeface="黑体" panose="02010609060101010101" pitchFamily="49" charset="-122"/>
                <a:sym typeface="Symbol" panose="05050102010706020507" pitchFamily="18" charset="2"/>
              </a:rPr>
              <a:t>涨落</a:t>
            </a:r>
            <a:r>
              <a:rPr kumimoji="1" lang="zh-CN" altLang="en-US" sz="2400" b="1" dirty="0">
                <a:latin typeface="Adobe 宋体 Std L" panose="02020300000000000000" pitchFamily="18" charset="-122"/>
                <a:ea typeface="Adobe 宋体 Std L" panose="02020300000000000000" pitchFamily="18" charset="-122"/>
                <a:sym typeface="Symbol" panose="05050102010706020507" pitchFamily="18" charset="2"/>
              </a:rPr>
              <a:t>现象。</a:t>
            </a:r>
            <a:endParaRPr kumimoji="1" lang="en-US" altLang="zh-CN" sz="2400" b="1" dirty="0">
              <a:latin typeface="Adobe 宋体 Std L" panose="02020300000000000000" pitchFamily="18" charset="-122"/>
              <a:ea typeface="Adobe 宋体 Std L" panose="02020300000000000000" pitchFamily="18" charset="-122"/>
              <a:sym typeface="Symbol" panose="05050102010706020507" pitchFamily="18" charset="2"/>
            </a:endParaRPr>
          </a:p>
        </p:txBody>
      </p:sp>
      <p:sp>
        <p:nvSpPr>
          <p:cNvPr id="8" name="Text Box 13">
            <a:extLst>
              <a:ext uri="{FF2B5EF4-FFF2-40B4-BE49-F238E27FC236}">
                <a16:creationId xmlns:a16="http://schemas.microsoft.com/office/drawing/2014/main" id="{AF97CB85-21DE-4417-92C1-1649C971DFD8}"/>
              </a:ext>
            </a:extLst>
          </p:cNvPr>
          <p:cNvSpPr txBox="1">
            <a:spLocks noChangeArrowheads="1"/>
          </p:cNvSpPr>
          <p:nvPr/>
        </p:nvSpPr>
        <p:spPr bwMode="auto">
          <a:xfrm>
            <a:off x="132262" y="984317"/>
            <a:ext cx="7889520" cy="637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457200" indent="-457200">
              <a:lnSpc>
                <a:spcPct val="150000"/>
              </a:lnSpc>
              <a:spcBef>
                <a:spcPct val="50000"/>
              </a:spcBef>
              <a:buFont typeface="Wingdings" panose="05000000000000000000" pitchFamily="2" charset="2"/>
              <a:buChar char="Ø"/>
            </a:pPr>
            <a:r>
              <a:rPr lang="zh-CN" altLang="en-US" sz="2800" b="1" dirty="0">
                <a:solidFill>
                  <a:srgbClr val="FF0000"/>
                </a:solidFill>
                <a:latin typeface="黑体" panose="02010609060101010101" pitchFamily="49" charset="-122"/>
                <a:ea typeface="黑体" panose="02010609060101010101" pitchFamily="49" charset="-122"/>
              </a:rPr>
              <a:t>自组织形成有序结构（耗散结构）的条件</a:t>
            </a:r>
            <a:endParaRPr lang="zh-CN" altLang="en-US" sz="2800" b="1" dirty="0">
              <a:latin typeface="黑体" panose="02010609060101010101" pitchFamily="49" charset="-122"/>
              <a:ea typeface="黑体" panose="02010609060101010101" pitchFamily="49" charset="-122"/>
              <a:sym typeface="Symbol" panose="05050102010706020507" pitchFamily="18" charset="2"/>
            </a:endParaRPr>
          </a:p>
        </p:txBody>
      </p:sp>
      <p:pic>
        <p:nvPicPr>
          <p:cNvPr id="11" name="Picture 2">
            <a:extLst>
              <a:ext uri="{FF2B5EF4-FFF2-40B4-BE49-F238E27FC236}">
                <a16:creationId xmlns:a16="http://schemas.microsoft.com/office/drawing/2014/main" id="{F8B24D9D-5CCE-94CD-5404-8625AC4325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21782" y="4135343"/>
            <a:ext cx="3826966" cy="2451244"/>
          </a:xfrm>
          <a:prstGeom prst="rect">
            <a:avLst/>
          </a:prstGeom>
          <a:noFill/>
          <a:extLst>
            <a:ext uri="{909E8E84-426E-40DD-AFC4-6F175D3DCCD1}">
              <a14:hiddenFill xmlns:a14="http://schemas.microsoft.com/office/drawing/2010/main">
                <a:solidFill>
                  <a:srgbClr val="FFFFFF"/>
                </a:solidFill>
              </a14:hiddenFill>
            </a:ext>
          </a:extLst>
        </p:spPr>
      </p:pic>
      <p:pic>
        <p:nvPicPr>
          <p:cNvPr id="12" name="图片 11">
            <a:extLst>
              <a:ext uri="{FF2B5EF4-FFF2-40B4-BE49-F238E27FC236}">
                <a16:creationId xmlns:a16="http://schemas.microsoft.com/office/drawing/2014/main" id="{0147D9C7-848E-D9EC-299E-65D93A04BFE2}"/>
              </a:ext>
            </a:extLst>
          </p:cNvPr>
          <p:cNvPicPr>
            <a:picLocks noChangeAspect="1"/>
          </p:cNvPicPr>
          <p:nvPr/>
        </p:nvPicPr>
        <p:blipFill>
          <a:blip r:embed="rId4"/>
          <a:stretch>
            <a:fillRect/>
          </a:stretch>
        </p:blipFill>
        <p:spPr>
          <a:xfrm>
            <a:off x="8031676" y="1131020"/>
            <a:ext cx="3826966" cy="2877254"/>
          </a:xfrm>
          <a:prstGeom prst="rect">
            <a:avLst/>
          </a:prstGeom>
        </p:spPr>
      </p:pic>
    </p:spTree>
    <p:extLst>
      <p:ext uri="{BB962C8B-B14F-4D97-AF65-F5344CB8AC3E}">
        <p14:creationId xmlns:p14="http://schemas.microsoft.com/office/powerpoint/2010/main" val="25664893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2">
            <a:extLst>
              <a:ext uri="{FF2B5EF4-FFF2-40B4-BE49-F238E27FC236}">
                <a16:creationId xmlns:a16="http://schemas.microsoft.com/office/drawing/2014/main" id="{D043EF5B-EAA4-4755-AACE-567819001BE8}"/>
              </a:ext>
            </a:extLst>
          </p:cNvPr>
          <p:cNvSpPr>
            <a:spLocks noGrp="1"/>
          </p:cNvSpPr>
          <p:nvPr>
            <p:ph type="dt" sz="half" idx="10"/>
          </p:nvPr>
        </p:nvSpPr>
        <p:spPr/>
        <p:txBody>
          <a:bodyPr/>
          <a:lstStyle/>
          <a:p>
            <a:pPr>
              <a:defRPr/>
            </a:pPr>
            <a:fld id="{9AA54F9D-EBAA-4A2E-85BF-83B3CA3699E3}" type="datetime1">
              <a:rPr lang="zh-CN" altLang="en-US" smtClean="0"/>
              <a:t>2023/5/23</a:t>
            </a:fld>
            <a:endParaRPr lang="en-US" altLang="zh-CN" dirty="0"/>
          </a:p>
        </p:txBody>
      </p:sp>
      <p:sp>
        <p:nvSpPr>
          <p:cNvPr id="4" name="灯片编号占位符 3">
            <a:extLst>
              <a:ext uri="{FF2B5EF4-FFF2-40B4-BE49-F238E27FC236}">
                <a16:creationId xmlns:a16="http://schemas.microsoft.com/office/drawing/2014/main" id="{D0892B8B-8743-4C30-A276-EEA1B627AC02}"/>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B83E57C0-05BD-45C7-8FD9-16B7333151F7}" type="slidenum">
              <a:rPr lang="zh-CN" altLang="en-US" smtClean="0"/>
              <a:pPr>
                <a:defRPr/>
              </a:pPr>
              <a:t>13</a:t>
            </a:fld>
            <a:endParaRPr lang="en-US" altLang="zh-CN" dirty="0"/>
          </a:p>
        </p:txBody>
      </p:sp>
      <p:pic>
        <p:nvPicPr>
          <p:cNvPr id="2" name="图片 1">
            <a:extLst>
              <a:ext uri="{FF2B5EF4-FFF2-40B4-BE49-F238E27FC236}">
                <a16:creationId xmlns:a16="http://schemas.microsoft.com/office/drawing/2014/main" id="{5EB5230A-09EF-EB42-D2E1-6A70BEE329F8}"/>
              </a:ext>
            </a:extLst>
          </p:cNvPr>
          <p:cNvPicPr>
            <a:picLocks noChangeAspect="1"/>
          </p:cNvPicPr>
          <p:nvPr/>
        </p:nvPicPr>
        <p:blipFill>
          <a:blip r:embed="rId3"/>
          <a:stretch>
            <a:fillRect/>
          </a:stretch>
        </p:blipFill>
        <p:spPr>
          <a:xfrm>
            <a:off x="6039100" y="1688909"/>
            <a:ext cx="5134591" cy="2362719"/>
          </a:xfrm>
          <a:prstGeom prst="rect">
            <a:avLst/>
          </a:prstGeom>
        </p:spPr>
      </p:pic>
      <p:pic>
        <p:nvPicPr>
          <p:cNvPr id="6" name="图片 5">
            <a:extLst>
              <a:ext uri="{FF2B5EF4-FFF2-40B4-BE49-F238E27FC236}">
                <a16:creationId xmlns:a16="http://schemas.microsoft.com/office/drawing/2014/main" id="{56A2E395-4EDD-8BC9-E97D-EEB7DFE3AF54}"/>
              </a:ext>
            </a:extLst>
          </p:cNvPr>
          <p:cNvPicPr>
            <a:picLocks noChangeAspect="1"/>
          </p:cNvPicPr>
          <p:nvPr/>
        </p:nvPicPr>
        <p:blipFill>
          <a:blip r:embed="rId4"/>
          <a:stretch>
            <a:fillRect/>
          </a:stretch>
        </p:blipFill>
        <p:spPr>
          <a:xfrm>
            <a:off x="904009" y="1688909"/>
            <a:ext cx="4442816" cy="2362719"/>
          </a:xfrm>
          <a:prstGeom prst="rect">
            <a:avLst/>
          </a:prstGeom>
        </p:spPr>
      </p:pic>
      <p:sp>
        <p:nvSpPr>
          <p:cNvPr id="8" name="Text Box 13">
            <a:extLst>
              <a:ext uri="{FF2B5EF4-FFF2-40B4-BE49-F238E27FC236}">
                <a16:creationId xmlns:a16="http://schemas.microsoft.com/office/drawing/2014/main" id="{ADD4A13F-4A08-D7EC-7C25-C9F666942B63}"/>
              </a:ext>
            </a:extLst>
          </p:cNvPr>
          <p:cNvSpPr txBox="1">
            <a:spLocks noChangeArrowheads="1"/>
          </p:cNvSpPr>
          <p:nvPr/>
        </p:nvSpPr>
        <p:spPr bwMode="auto">
          <a:xfrm>
            <a:off x="132262" y="984317"/>
            <a:ext cx="7889520" cy="637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457200" indent="-457200">
              <a:lnSpc>
                <a:spcPct val="150000"/>
              </a:lnSpc>
              <a:spcBef>
                <a:spcPct val="50000"/>
              </a:spcBef>
              <a:buFont typeface="Wingdings" panose="05000000000000000000" pitchFamily="2" charset="2"/>
              <a:buChar char="Ø"/>
            </a:pPr>
            <a:r>
              <a:rPr lang="zh-CN" altLang="en-US" sz="2800" b="1" dirty="0">
                <a:solidFill>
                  <a:srgbClr val="FF0000"/>
                </a:solidFill>
                <a:latin typeface="黑体" panose="02010609060101010101" pitchFamily="49" charset="-122"/>
                <a:ea typeface="黑体" panose="02010609060101010101" pitchFamily="49" charset="-122"/>
              </a:rPr>
              <a:t>普里高津的诺贝尔奖</a:t>
            </a:r>
            <a:endParaRPr lang="zh-CN" altLang="en-US" sz="2800" b="1" dirty="0">
              <a:latin typeface="黑体" panose="02010609060101010101" pitchFamily="49" charset="-122"/>
              <a:ea typeface="黑体" panose="02010609060101010101" pitchFamily="49" charset="-122"/>
              <a:sym typeface="Symbol" panose="05050102010706020507" pitchFamily="18" charset="2"/>
            </a:endParaRPr>
          </a:p>
        </p:txBody>
      </p:sp>
      <p:sp>
        <p:nvSpPr>
          <p:cNvPr id="10" name="Text Box 13">
            <a:extLst>
              <a:ext uri="{FF2B5EF4-FFF2-40B4-BE49-F238E27FC236}">
                <a16:creationId xmlns:a16="http://schemas.microsoft.com/office/drawing/2014/main" id="{9198C28B-2D03-943D-2AA5-3C96576398BC}"/>
              </a:ext>
            </a:extLst>
          </p:cNvPr>
          <p:cNvSpPr txBox="1">
            <a:spLocks noChangeArrowheads="1"/>
          </p:cNvSpPr>
          <p:nvPr/>
        </p:nvSpPr>
        <p:spPr bwMode="auto">
          <a:xfrm>
            <a:off x="831274" y="4051628"/>
            <a:ext cx="10342417" cy="20660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a:lnSpc>
                <a:spcPct val="150000"/>
              </a:lnSpc>
              <a:spcBef>
                <a:spcPct val="50000"/>
              </a:spcBef>
              <a:buFont typeface="Wingdings" panose="05000000000000000000" pitchFamily="2" charset="2"/>
              <a:buChar char="u"/>
            </a:pPr>
            <a:r>
              <a:rPr kumimoji="1" lang="zh-CN" altLang="en-US" sz="2400" b="1" dirty="0">
                <a:latin typeface="Adobe 宋体 Std L" panose="02020300000000000000" pitchFamily="18" charset="-122"/>
                <a:ea typeface="Adobe 宋体 Std L" panose="02020300000000000000" pitchFamily="18" charset="-122"/>
              </a:rPr>
              <a:t>比利时科学家</a:t>
            </a:r>
            <a:r>
              <a:rPr kumimoji="1" lang="zh-CN" altLang="en-US" sz="2400" b="1" dirty="0">
                <a:solidFill>
                  <a:srgbClr val="FF0000"/>
                </a:solidFill>
                <a:latin typeface="黑体" panose="02010609060101010101" pitchFamily="49" charset="-122"/>
                <a:ea typeface="黑体" panose="02010609060101010101" pitchFamily="49" charset="-122"/>
              </a:rPr>
              <a:t>普里高津</a:t>
            </a:r>
            <a:r>
              <a:rPr kumimoji="1" lang="zh-CN" altLang="en-US" sz="2400" b="1" dirty="0">
                <a:latin typeface="Adobe 宋体 Std L" panose="02020300000000000000" pitchFamily="18" charset="-122"/>
                <a:ea typeface="Adobe 宋体 Std L" panose="02020300000000000000" pitchFamily="18" charset="-122"/>
              </a:rPr>
              <a:t>（</a:t>
            </a:r>
            <a:r>
              <a:rPr kumimoji="1" lang="en-US" altLang="zh-CN" sz="2400" b="1" dirty="0" err="1">
                <a:latin typeface="Adobe 宋体 Std L" panose="02020300000000000000" pitchFamily="18" charset="-122"/>
                <a:ea typeface="Adobe 宋体 Std L" panose="02020300000000000000" pitchFamily="18" charset="-122"/>
              </a:rPr>
              <a:t>I.Prigoging</a:t>
            </a:r>
            <a:r>
              <a:rPr kumimoji="1" lang="zh-CN" altLang="en-US" sz="2400" b="1" dirty="0">
                <a:latin typeface="Adobe 宋体 Std L" panose="02020300000000000000" pitchFamily="18" charset="-122"/>
                <a:ea typeface="Adobe 宋体 Std L" panose="02020300000000000000" pitchFamily="18" charset="-122"/>
              </a:rPr>
              <a:t>）</a:t>
            </a:r>
            <a:r>
              <a:rPr kumimoji="1" lang="en-US" altLang="zh-CN" sz="2400" b="1" dirty="0">
                <a:latin typeface="Adobe 宋体 Std L" panose="02020300000000000000" pitchFamily="18" charset="-122"/>
                <a:ea typeface="Adobe 宋体 Std L" panose="02020300000000000000" pitchFamily="18" charset="-122"/>
              </a:rPr>
              <a:t>1967</a:t>
            </a:r>
            <a:r>
              <a:rPr kumimoji="1" lang="zh-CN" altLang="en-US" sz="2400" b="1" dirty="0">
                <a:latin typeface="Adobe 宋体 Std L" panose="02020300000000000000" pitchFamily="18" charset="-122"/>
                <a:ea typeface="Adobe 宋体 Std L" panose="02020300000000000000" pitchFamily="18" charset="-122"/>
              </a:rPr>
              <a:t>年提出了</a:t>
            </a:r>
            <a:r>
              <a:rPr kumimoji="1" lang="zh-CN" altLang="en-US" sz="2400" b="1" dirty="0">
                <a:solidFill>
                  <a:srgbClr val="FF0000"/>
                </a:solidFill>
                <a:latin typeface="黑体" panose="02010609060101010101" pitchFamily="49" charset="-122"/>
                <a:ea typeface="黑体" panose="02010609060101010101" pitchFamily="49" charset="-122"/>
              </a:rPr>
              <a:t>耗散结构</a:t>
            </a:r>
            <a:r>
              <a:rPr kumimoji="1" lang="zh-CN" altLang="en-US" sz="2400" b="1" dirty="0">
                <a:latin typeface="Adobe 宋体 Std L" panose="02020300000000000000" pitchFamily="18" charset="-122"/>
                <a:ea typeface="Adobe 宋体 Std L" panose="02020300000000000000" pitchFamily="18" charset="-122"/>
              </a:rPr>
              <a:t>理论；</a:t>
            </a:r>
            <a:endParaRPr kumimoji="1" lang="en-US" altLang="zh-CN" sz="2400" b="1" dirty="0">
              <a:latin typeface="Adobe 宋体 Std L" panose="02020300000000000000" pitchFamily="18" charset="-122"/>
              <a:ea typeface="Adobe 宋体 Std L" panose="02020300000000000000" pitchFamily="18" charset="-122"/>
            </a:endParaRPr>
          </a:p>
          <a:p>
            <a:pPr marL="342900" indent="-342900">
              <a:lnSpc>
                <a:spcPct val="150000"/>
              </a:lnSpc>
              <a:spcBef>
                <a:spcPct val="50000"/>
              </a:spcBef>
              <a:buFont typeface="Wingdings" panose="05000000000000000000" pitchFamily="2" charset="2"/>
              <a:buChar char="u"/>
            </a:pPr>
            <a:r>
              <a:rPr kumimoji="1" lang="zh-CN" altLang="en-US" sz="2400" b="1" dirty="0">
                <a:latin typeface="Adobe 宋体 Std L" panose="02020300000000000000" pitchFamily="18" charset="-122"/>
                <a:ea typeface="Adobe 宋体 Std L" panose="02020300000000000000" pitchFamily="18" charset="-122"/>
              </a:rPr>
              <a:t>耗散结构理论打开了从</a:t>
            </a:r>
            <a:r>
              <a:rPr kumimoji="1" lang="zh-CN" altLang="en-US" sz="2400" b="1" dirty="0">
                <a:solidFill>
                  <a:srgbClr val="FF0000"/>
                </a:solidFill>
                <a:latin typeface="黑体" panose="02010609060101010101" pitchFamily="49" charset="-122"/>
                <a:ea typeface="黑体" panose="02010609060101010101" pitchFamily="49" charset="-122"/>
              </a:rPr>
              <a:t>物理科学</a:t>
            </a:r>
            <a:r>
              <a:rPr kumimoji="1" lang="zh-CN" altLang="en-US" sz="2400" b="1" dirty="0">
                <a:latin typeface="Adobe 宋体 Std L" panose="02020300000000000000" pitchFamily="18" charset="-122"/>
                <a:ea typeface="Adobe 宋体 Std L" panose="02020300000000000000" pitchFamily="18" charset="-122"/>
              </a:rPr>
              <a:t>到</a:t>
            </a:r>
            <a:r>
              <a:rPr kumimoji="1" lang="zh-CN" altLang="en-US" sz="2400" b="1" dirty="0">
                <a:solidFill>
                  <a:srgbClr val="FF0000"/>
                </a:solidFill>
                <a:latin typeface="黑体" panose="02010609060101010101" pitchFamily="49" charset="-122"/>
                <a:ea typeface="黑体" panose="02010609060101010101" pitchFamily="49" charset="-122"/>
              </a:rPr>
              <a:t>生命科学</a:t>
            </a:r>
            <a:r>
              <a:rPr kumimoji="1" lang="zh-CN" altLang="en-US" sz="2400" b="1" dirty="0">
                <a:latin typeface="Adobe 宋体 Std L" panose="02020300000000000000" pitchFamily="18" charset="-122"/>
                <a:ea typeface="Adobe 宋体 Std L" panose="02020300000000000000" pitchFamily="18" charset="-122"/>
              </a:rPr>
              <a:t>的窗口；</a:t>
            </a:r>
            <a:endParaRPr kumimoji="1" lang="en-US" altLang="zh-CN" sz="2400" b="1" dirty="0">
              <a:latin typeface="Adobe 宋体 Std L" panose="02020300000000000000" pitchFamily="18" charset="-122"/>
              <a:ea typeface="Adobe 宋体 Std L" panose="02020300000000000000" pitchFamily="18" charset="-122"/>
            </a:endParaRPr>
          </a:p>
          <a:p>
            <a:pPr marL="342900" indent="-342900">
              <a:lnSpc>
                <a:spcPct val="150000"/>
              </a:lnSpc>
              <a:spcBef>
                <a:spcPct val="50000"/>
              </a:spcBef>
              <a:buFont typeface="Wingdings" panose="05000000000000000000" pitchFamily="2" charset="2"/>
              <a:buChar char="u"/>
            </a:pPr>
            <a:r>
              <a:rPr kumimoji="1" lang="en-US" altLang="zh-CN" sz="2400" b="1" dirty="0">
                <a:latin typeface="Adobe 宋体 Std L" panose="02020300000000000000" pitchFamily="18" charset="-122"/>
                <a:ea typeface="Adobe 宋体 Std L" panose="02020300000000000000" pitchFamily="18" charset="-122"/>
              </a:rPr>
              <a:t>1977</a:t>
            </a:r>
            <a:r>
              <a:rPr kumimoji="1" lang="zh-CN" altLang="en-US" sz="2400" b="1" dirty="0">
                <a:latin typeface="Adobe 宋体 Std L" panose="02020300000000000000" pitchFamily="18" charset="-122"/>
                <a:ea typeface="Adobe 宋体 Std L" panose="02020300000000000000" pitchFamily="18" charset="-122"/>
              </a:rPr>
              <a:t>年，他获得了</a:t>
            </a:r>
            <a:r>
              <a:rPr kumimoji="1" lang="zh-CN" altLang="en-US" sz="2400" b="1" dirty="0">
                <a:solidFill>
                  <a:srgbClr val="FF0000"/>
                </a:solidFill>
                <a:latin typeface="黑体" panose="02010609060101010101" pitchFamily="49" charset="-122"/>
                <a:ea typeface="黑体" panose="02010609060101010101" pitchFamily="49" charset="-122"/>
              </a:rPr>
              <a:t>诺贝尔奖</a:t>
            </a:r>
            <a:r>
              <a:rPr kumimoji="1" lang="zh-CN" altLang="en-US" sz="2400" b="1" dirty="0">
                <a:latin typeface="Adobe 宋体 Std L" panose="02020300000000000000" pitchFamily="18" charset="-122"/>
                <a:ea typeface="Adobe 宋体 Std L" panose="02020300000000000000" pitchFamily="18" charset="-122"/>
              </a:rPr>
              <a:t>。</a:t>
            </a:r>
            <a:endParaRPr kumimoji="1" lang="zh-CN" altLang="en-US" sz="2400" b="1" dirty="0">
              <a:latin typeface="Adobe 宋体 Std L" panose="02020300000000000000" pitchFamily="18" charset="-122"/>
              <a:ea typeface="Adobe 宋体 Std L" panose="02020300000000000000" pitchFamily="18" charset="-122"/>
              <a:sym typeface="Symbol" panose="05050102010706020507" pitchFamily="18" charset="2"/>
            </a:endParaRPr>
          </a:p>
        </p:txBody>
      </p:sp>
    </p:spTree>
    <p:extLst>
      <p:ext uri="{BB962C8B-B14F-4D97-AF65-F5344CB8AC3E}">
        <p14:creationId xmlns:p14="http://schemas.microsoft.com/office/powerpoint/2010/main" val="1106910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2">
            <a:extLst>
              <a:ext uri="{FF2B5EF4-FFF2-40B4-BE49-F238E27FC236}">
                <a16:creationId xmlns:a16="http://schemas.microsoft.com/office/drawing/2014/main" id="{D043EF5B-EAA4-4755-AACE-567819001BE8}"/>
              </a:ext>
            </a:extLst>
          </p:cNvPr>
          <p:cNvSpPr>
            <a:spLocks noGrp="1"/>
          </p:cNvSpPr>
          <p:nvPr>
            <p:ph type="dt" sz="half" idx="10"/>
          </p:nvPr>
        </p:nvSpPr>
        <p:spPr/>
        <p:txBody>
          <a:bodyPr/>
          <a:lstStyle/>
          <a:p>
            <a:pPr>
              <a:defRPr/>
            </a:pPr>
            <a:fld id="{9AA54F9D-EBAA-4A2E-85BF-83B3CA3699E3}" type="datetime1">
              <a:rPr lang="zh-CN" altLang="en-US" smtClean="0"/>
              <a:t>2023/5/23</a:t>
            </a:fld>
            <a:endParaRPr lang="en-US" altLang="zh-CN" dirty="0"/>
          </a:p>
        </p:txBody>
      </p:sp>
      <p:sp>
        <p:nvSpPr>
          <p:cNvPr id="4" name="灯片编号占位符 3">
            <a:extLst>
              <a:ext uri="{FF2B5EF4-FFF2-40B4-BE49-F238E27FC236}">
                <a16:creationId xmlns:a16="http://schemas.microsoft.com/office/drawing/2014/main" id="{D0892B8B-8743-4C30-A276-EEA1B627AC02}"/>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B83E57C0-05BD-45C7-8FD9-16B7333151F7}" type="slidenum">
              <a:rPr lang="zh-CN" altLang="en-US" smtClean="0"/>
              <a:pPr>
                <a:defRPr/>
              </a:pPr>
              <a:t>14</a:t>
            </a:fld>
            <a:endParaRPr lang="en-US" altLang="zh-CN" dirty="0"/>
          </a:p>
        </p:txBody>
      </p:sp>
      <p:pic>
        <p:nvPicPr>
          <p:cNvPr id="2" name="图片 1">
            <a:extLst>
              <a:ext uri="{FF2B5EF4-FFF2-40B4-BE49-F238E27FC236}">
                <a16:creationId xmlns:a16="http://schemas.microsoft.com/office/drawing/2014/main" id="{85C82D65-5CD7-4404-9444-CA33A0215C50}"/>
              </a:ext>
            </a:extLst>
          </p:cNvPr>
          <p:cNvPicPr>
            <a:picLocks noChangeAspect="1"/>
          </p:cNvPicPr>
          <p:nvPr/>
        </p:nvPicPr>
        <p:blipFill>
          <a:blip r:embed="rId3"/>
          <a:stretch>
            <a:fillRect/>
          </a:stretch>
        </p:blipFill>
        <p:spPr>
          <a:xfrm>
            <a:off x="2036388" y="1087586"/>
            <a:ext cx="8365672" cy="4902452"/>
          </a:xfrm>
          <a:prstGeom prst="rect">
            <a:avLst/>
          </a:prstGeom>
        </p:spPr>
      </p:pic>
      <p:sp>
        <p:nvSpPr>
          <p:cNvPr id="9" name="文本框 8">
            <a:extLst>
              <a:ext uri="{FF2B5EF4-FFF2-40B4-BE49-F238E27FC236}">
                <a16:creationId xmlns:a16="http://schemas.microsoft.com/office/drawing/2014/main" id="{14069D34-D1C1-4451-9097-DC5D6E8248C8}"/>
              </a:ext>
            </a:extLst>
          </p:cNvPr>
          <p:cNvSpPr txBox="1"/>
          <p:nvPr/>
        </p:nvSpPr>
        <p:spPr>
          <a:xfrm>
            <a:off x="152169" y="158496"/>
            <a:ext cx="2331258" cy="584775"/>
          </a:xfrm>
          <a:prstGeom prst="rect">
            <a:avLst/>
          </a:prstGeom>
          <a:noFill/>
        </p:spPr>
        <p:txBody>
          <a:bodyPr wrap="square" rtlCol="0">
            <a:spAutoFit/>
          </a:bodyPr>
          <a:lstStyle/>
          <a:p>
            <a:pPr marL="514350" lvl="0" indent="-514350">
              <a:buFont typeface="+mj-lt"/>
              <a:buAutoNum type="arabicPeriod" startAt="4"/>
              <a:defRPr/>
            </a:pPr>
            <a:r>
              <a:rPr lang="zh-CN" altLang="en-US" sz="3200" b="1" dirty="0">
                <a:solidFill>
                  <a:srgbClr val="7030A0"/>
                </a:solidFill>
              </a:rPr>
              <a:t>生命熵</a:t>
            </a:r>
            <a:endParaRPr kumimoji="0" lang="zh-CN" altLang="en-US" sz="3200" b="1" i="0" u="none" strike="noStrike" kern="1200" cap="none" spc="0" normalizeH="0" baseline="0" noProof="0" dirty="0">
              <a:ln>
                <a:noFill/>
              </a:ln>
              <a:solidFill>
                <a:srgbClr val="7030A0"/>
              </a:solidFill>
              <a:effectLst/>
              <a:uLnTx/>
              <a:uFillTx/>
              <a:latin typeface="Arial"/>
              <a:ea typeface="+mn-ea"/>
              <a:cs typeface="+mn-cs"/>
            </a:endParaRPr>
          </a:p>
        </p:txBody>
      </p:sp>
    </p:spTree>
    <p:extLst>
      <p:ext uri="{BB962C8B-B14F-4D97-AF65-F5344CB8AC3E}">
        <p14:creationId xmlns:p14="http://schemas.microsoft.com/office/powerpoint/2010/main" val="22606590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2">
            <a:extLst>
              <a:ext uri="{FF2B5EF4-FFF2-40B4-BE49-F238E27FC236}">
                <a16:creationId xmlns:a16="http://schemas.microsoft.com/office/drawing/2014/main" id="{D043EF5B-EAA4-4755-AACE-567819001BE8}"/>
              </a:ext>
            </a:extLst>
          </p:cNvPr>
          <p:cNvSpPr>
            <a:spLocks noGrp="1"/>
          </p:cNvSpPr>
          <p:nvPr>
            <p:ph type="dt" sz="half" idx="10"/>
          </p:nvPr>
        </p:nvSpPr>
        <p:spPr/>
        <p:txBody>
          <a:bodyPr/>
          <a:lstStyle/>
          <a:p>
            <a:pPr>
              <a:defRPr/>
            </a:pPr>
            <a:fld id="{9AA54F9D-EBAA-4A2E-85BF-83B3CA3699E3}" type="datetime1">
              <a:rPr lang="zh-CN" altLang="en-US" smtClean="0"/>
              <a:t>2023/5/23</a:t>
            </a:fld>
            <a:endParaRPr lang="en-US" altLang="zh-CN" dirty="0"/>
          </a:p>
        </p:txBody>
      </p:sp>
      <p:sp>
        <p:nvSpPr>
          <p:cNvPr id="4" name="灯片编号占位符 3">
            <a:extLst>
              <a:ext uri="{FF2B5EF4-FFF2-40B4-BE49-F238E27FC236}">
                <a16:creationId xmlns:a16="http://schemas.microsoft.com/office/drawing/2014/main" id="{D0892B8B-8743-4C30-A276-EEA1B627AC02}"/>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B83E57C0-05BD-45C7-8FD9-16B7333151F7}" type="slidenum">
              <a:rPr lang="zh-CN" altLang="en-US" smtClean="0"/>
              <a:pPr>
                <a:defRPr/>
              </a:pPr>
              <a:t>15</a:t>
            </a:fld>
            <a:endParaRPr lang="en-US" altLang="zh-CN" dirty="0"/>
          </a:p>
        </p:txBody>
      </p:sp>
      <p:pic>
        <p:nvPicPr>
          <p:cNvPr id="2" name="图片 1">
            <a:extLst>
              <a:ext uri="{FF2B5EF4-FFF2-40B4-BE49-F238E27FC236}">
                <a16:creationId xmlns:a16="http://schemas.microsoft.com/office/drawing/2014/main" id="{C94D96E6-B9BB-4805-8EB9-CA4820AE4118}"/>
              </a:ext>
            </a:extLst>
          </p:cNvPr>
          <p:cNvPicPr>
            <a:picLocks noChangeAspect="1"/>
          </p:cNvPicPr>
          <p:nvPr/>
        </p:nvPicPr>
        <p:blipFill rotWithShape="1">
          <a:blip r:embed="rId3"/>
          <a:srcRect t="9026"/>
          <a:stretch/>
        </p:blipFill>
        <p:spPr>
          <a:xfrm>
            <a:off x="2504043" y="1287030"/>
            <a:ext cx="7488714" cy="4433684"/>
          </a:xfrm>
          <a:prstGeom prst="rect">
            <a:avLst/>
          </a:prstGeom>
        </p:spPr>
      </p:pic>
    </p:spTree>
    <p:extLst>
      <p:ext uri="{BB962C8B-B14F-4D97-AF65-F5344CB8AC3E}">
        <p14:creationId xmlns:p14="http://schemas.microsoft.com/office/powerpoint/2010/main" val="36281237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2">
            <a:extLst>
              <a:ext uri="{FF2B5EF4-FFF2-40B4-BE49-F238E27FC236}">
                <a16:creationId xmlns:a16="http://schemas.microsoft.com/office/drawing/2014/main" id="{D043EF5B-EAA4-4755-AACE-567819001BE8}"/>
              </a:ext>
            </a:extLst>
          </p:cNvPr>
          <p:cNvSpPr>
            <a:spLocks noGrp="1"/>
          </p:cNvSpPr>
          <p:nvPr>
            <p:ph type="dt" sz="half" idx="10"/>
          </p:nvPr>
        </p:nvSpPr>
        <p:spPr/>
        <p:txBody>
          <a:bodyPr/>
          <a:lstStyle/>
          <a:p>
            <a:pPr>
              <a:defRPr/>
            </a:pPr>
            <a:fld id="{9AA54F9D-EBAA-4A2E-85BF-83B3CA3699E3}" type="datetime1">
              <a:rPr lang="zh-CN" altLang="en-US" smtClean="0"/>
              <a:t>2023/5/23</a:t>
            </a:fld>
            <a:endParaRPr lang="en-US" altLang="zh-CN" dirty="0"/>
          </a:p>
        </p:txBody>
      </p:sp>
      <p:sp>
        <p:nvSpPr>
          <p:cNvPr id="4" name="灯片编号占位符 3">
            <a:extLst>
              <a:ext uri="{FF2B5EF4-FFF2-40B4-BE49-F238E27FC236}">
                <a16:creationId xmlns:a16="http://schemas.microsoft.com/office/drawing/2014/main" id="{D0892B8B-8743-4C30-A276-EEA1B627AC02}"/>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B83E57C0-05BD-45C7-8FD9-16B7333151F7}" type="slidenum">
              <a:rPr lang="zh-CN" altLang="en-US" smtClean="0"/>
              <a:pPr>
                <a:defRPr/>
              </a:pPr>
              <a:t>16</a:t>
            </a:fld>
            <a:endParaRPr lang="en-US" altLang="zh-CN" dirty="0"/>
          </a:p>
        </p:txBody>
      </p:sp>
      <p:pic>
        <p:nvPicPr>
          <p:cNvPr id="2" name="图片 1">
            <a:extLst>
              <a:ext uri="{FF2B5EF4-FFF2-40B4-BE49-F238E27FC236}">
                <a16:creationId xmlns:a16="http://schemas.microsoft.com/office/drawing/2014/main" id="{A49959D6-0D94-40D0-8E29-16FBF5A62EF5}"/>
              </a:ext>
            </a:extLst>
          </p:cNvPr>
          <p:cNvPicPr>
            <a:picLocks noChangeAspect="1"/>
          </p:cNvPicPr>
          <p:nvPr/>
        </p:nvPicPr>
        <p:blipFill>
          <a:blip r:embed="rId3"/>
          <a:stretch>
            <a:fillRect/>
          </a:stretch>
        </p:blipFill>
        <p:spPr>
          <a:xfrm>
            <a:off x="5039190" y="1130997"/>
            <a:ext cx="6604339" cy="4832598"/>
          </a:xfrm>
          <a:prstGeom prst="rect">
            <a:avLst/>
          </a:prstGeom>
        </p:spPr>
      </p:pic>
      <p:pic>
        <p:nvPicPr>
          <p:cNvPr id="5" name="图片 4">
            <a:extLst>
              <a:ext uri="{FF2B5EF4-FFF2-40B4-BE49-F238E27FC236}">
                <a16:creationId xmlns:a16="http://schemas.microsoft.com/office/drawing/2014/main" id="{9BB61179-849E-42A4-AA64-CE1D9338AF82}"/>
              </a:ext>
            </a:extLst>
          </p:cNvPr>
          <p:cNvPicPr>
            <a:picLocks noChangeAspect="1"/>
          </p:cNvPicPr>
          <p:nvPr/>
        </p:nvPicPr>
        <p:blipFill>
          <a:blip r:embed="rId4"/>
          <a:stretch>
            <a:fillRect/>
          </a:stretch>
        </p:blipFill>
        <p:spPr>
          <a:xfrm>
            <a:off x="152169" y="1130997"/>
            <a:ext cx="4701576" cy="1366548"/>
          </a:xfrm>
          <a:prstGeom prst="rect">
            <a:avLst/>
          </a:prstGeom>
        </p:spPr>
      </p:pic>
      <p:pic>
        <p:nvPicPr>
          <p:cNvPr id="31746" name="Picture 2">
            <a:extLst>
              <a:ext uri="{FF2B5EF4-FFF2-40B4-BE49-F238E27FC236}">
                <a16:creationId xmlns:a16="http://schemas.microsoft.com/office/drawing/2014/main" id="{F7226FA5-2C3D-FE9A-9B89-B597460D4E8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83328" y="2522566"/>
            <a:ext cx="1633692" cy="34410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56791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2">
            <a:extLst>
              <a:ext uri="{FF2B5EF4-FFF2-40B4-BE49-F238E27FC236}">
                <a16:creationId xmlns:a16="http://schemas.microsoft.com/office/drawing/2014/main" id="{D043EF5B-EAA4-4755-AACE-567819001BE8}"/>
              </a:ext>
            </a:extLst>
          </p:cNvPr>
          <p:cNvSpPr>
            <a:spLocks noGrp="1"/>
          </p:cNvSpPr>
          <p:nvPr>
            <p:ph type="dt" sz="half" idx="10"/>
          </p:nvPr>
        </p:nvSpPr>
        <p:spPr/>
        <p:txBody>
          <a:bodyPr/>
          <a:lstStyle/>
          <a:p>
            <a:pPr>
              <a:defRPr/>
            </a:pPr>
            <a:fld id="{9AA54F9D-EBAA-4A2E-85BF-83B3CA3699E3}" type="datetime1">
              <a:rPr lang="zh-CN" altLang="en-US" smtClean="0"/>
              <a:t>2023/5/23</a:t>
            </a:fld>
            <a:endParaRPr lang="en-US" altLang="zh-CN" dirty="0"/>
          </a:p>
        </p:txBody>
      </p:sp>
      <p:sp>
        <p:nvSpPr>
          <p:cNvPr id="4" name="灯片编号占位符 3">
            <a:extLst>
              <a:ext uri="{FF2B5EF4-FFF2-40B4-BE49-F238E27FC236}">
                <a16:creationId xmlns:a16="http://schemas.microsoft.com/office/drawing/2014/main" id="{D0892B8B-8743-4C30-A276-EEA1B627AC02}"/>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B83E57C0-05BD-45C7-8FD9-16B7333151F7}" type="slidenum">
              <a:rPr lang="zh-CN" altLang="en-US" smtClean="0"/>
              <a:pPr>
                <a:defRPr/>
              </a:pPr>
              <a:t>17</a:t>
            </a:fld>
            <a:endParaRPr lang="en-US" altLang="zh-CN" dirty="0"/>
          </a:p>
        </p:txBody>
      </p:sp>
      <p:pic>
        <p:nvPicPr>
          <p:cNvPr id="2" name="图片 1">
            <a:extLst>
              <a:ext uri="{FF2B5EF4-FFF2-40B4-BE49-F238E27FC236}">
                <a16:creationId xmlns:a16="http://schemas.microsoft.com/office/drawing/2014/main" id="{BB8F5A9D-CE87-49A3-8F46-B6A57A5ABF4B}"/>
              </a:ext>
            </a:extLst>
          </p:cNvPr>
          <p:cNvPicPr>
            <a:picLocks noChangeAspect="1"/>
          </p:cNvPicPr>
          <p:nvPr/>
        </p:nvPicPr>
        <p:blipFill>
          <a:blip r:embed="rId3"/>
          <a:stretch>
            <a:fillRect/>
          </a:stretch>
        </p:blipFill>
        <p:spPr>
          <a:xfrm>
            <a:off x="2452255" y="1240708"/>
            <a:ext cx="7763157" cy="4662252"/>
          </a:xfrm>
          <a:prstGeom prst="rect">
            <a:avLst/>
          </a:prstGeom>
        </p:spPr>
      </p:pic>
    </p:spTree>
    <p:extLst>
      <p:ext uri="{BB962C8B-B14F-4D97-AF65-F5344CB8AC3E}">
        <p14:creationId xmlns:p14="http://schemas.microsoft.com/office/powerpoint/2010/main" val="1960929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2">
            <a:extLst>
              <a:ext uri="{FF2B5EF4-FFF2-40B4-BE49-F238E27FC236}">
                <a16:creationId xmlns:a16="http://schemas.microsoft.com/office/drawing/2014/main" id="{D043EF5B-EAA4-4755-AACE-567819001BE8}"/>
              </a:ext>
            </a:extLst>
          </p:cNvPr>
          <p:cNvSpPr>
            <a:spLocks noGrp="1"/>
          </p:cNvSpPr>
          <p:nvPr>
            <p:ph type="dt" sz="half"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9AA54F9D-EBAA-4A2E-85BF-83B3CA3699E3}" type="datetime1">
              <a:rPr kumimoji="0" lang="zh-CN" altLang="en-US" sz="1200" b="0" i="0" u="none" strike="noStrike" kern="1200" cap="none" spc="0" normalizeH="0" baseline="0" noProof="0" smtClean="0">
                <a:ln>
                  <a:noFill/>
                </a:ln>
                <a:solidFill>
                  <a:srgbClr val="000000">
                    <a:tint val="75000"/>
                  </a:srgbClr>
                </a:solidFill>
                <a:effectLst/>
                <a:uLnTx/>
                <a:uFillTx/>
                <a:latin typeface="Arial"/>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2023/5/23</a:t>
            </a:fld>
            <a:endParaRPr kumimoji="0" lang="en-US" altLang="zh-CN" sz="1200" b="0" i="0" u="none" strike="noStrike" kern="1200" cap="none" spc="0" normalizeH="0" baseline="0" noProof="0" dirty="0">
              <a:ln>
                <a:noFill/>
              </a:ln>
              <a:solidFill>
                <a:srgbClr val="000000">
                  <a:tint val="75000"/>
                </a:srgbClr>
              </a:solidFill>
              <a:effectLst/>
              <a:uLnTx/>
              <a:uFillTx/>
              <a:latin typeface="Arial"/>
              <a:ea typeface="+mn-ea"/>
              <a:cs typeface="+mn-cs"/>
            </a:endParaRPr>
          </a:p>
        </p:txBody>
      </p:sp>
      <p:sp>
        <p:nvSpPr>
          <p:cNvPr id="4" name="灯片编号占位符 3">
            <a:extLst>
              <a:ext uri="{FF2B5EF4-FFF2-40B4-BE49-F238E27FC236}">
                <a16:creationId xmlns:a16="http://schemas.microsoft.com/office/drawing/2014/main" id="{D0892B8B-8743-4C30-A276-EEA1B627AC02}"/>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A5B67C4-1CC0-4590-B919-CA90023FE0F1}" type="slidenum">
              <a:rPr kumimoji="0" lang="zh-CN" altLang="en-US" sz="1200" b="0" i="0" u="none" strike="noStrike" kern="1200" cap="none" spc="0" normalizeH="0" baseline="0" noProof="0" smtClean="0">
                <a:ln>
                  <a:noFill/>
                </a:ln>
                <a:solidFill>
                  <a:srgbClr val="000000">
                    <a:tint val="75000"/>
                  </a:srgbClr>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altLang="zh-CN" sz="1200" b="0" i="0" u="none" strike="noStrike" kern="1200" cap="none" spc="0" normalizeH="0" baseline="0" noProof="0" dirty="0">
              <a:ln>
                <a:noFill/>
              </a:ln>
              <a:solidFill>
                <a:srgbClr val="000000">
                  <a:tint val="75000"/>
                </a:srgbClr>
              </a:solidFill>
              <a:effectLst/>
              <a:uLnTx/>
              <a:uFillTx/>
              <a:latin typeface="Arial"/>
              <a:ea typeface="+mn-ea"/>
              <a:cs typeface="+mn-cs"/>
            </a:endParaRPr>
          </a:p>
        </p:txBody>
      </p:sp>
      <p:sp>
        <p:nvSpPr>
          <p:cNvPr id="8" name="文本框 7">
            <a:extLst>
              <a:ext uri="{FF2B5EF4-FFF2-40B4-BE49-F238E27FC236}">
                <a16:creationId xmlns:a16="http://schemas.microsoft.com/office/drawing/2014/main" id="{9A7DA65D-F6E2-46D5-B851-BA62344DC7A6}"/>
              </a:ext>
            </a:extLst>
          </p:cNvPr>
          <p:cNvSpPr txBox="1"/>
          <p:nvPr/>
        </p:nvSpPr>
        <p:spPr>
          <a:xfrm>
            <a:off x="162559" y="1212277"/>
            <a:ext cx="7090295" cy="523220"/>
          </a:xfrm>
          <a:prstGeom prst="rect">
            <a:avLst/>
          </a:prstGeom>
          <a:noFill/>
        </p:spPr>
        <p:txBody>
          <a:bodyPr wrap="square" rtlCol="0">
            <a:spAutoFit/>
          </a:bodyPr>
          <a:lstStyle/>
          <a:p>
            <a:pPr marL="457200" marR="0" lvl="0" indent="-4572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2800" b="1" i="0" u="none" strike="noStrike" kern="1200" cap="none" spc="0" normalizeH="0" baseline="0" noProof="0" dirty="0">
                <a:ln>
                  <a:noFill/>
                </a:ln>
                <a:solidFill>
                  <a:srgbClr val="FF0000"/>
                </a:solidFill>
                <a:effectLst/>
                <a:uLnTx/>
                <a:uFillTx/>
                <a:latin typeface="Arial"/>
                <a:ea typeface="+mn-ea"/>
                <a:cs typeface="+mn-cs"/>
              </a:rPr>
              <a:t>热力学第二定律的实质（能量利用角度）</a:t>
            </a:r>
          </a:p>
        </p:txBody>
      </p:sp>
      <p:sp>
        <p:nvSpPr>
          <p:cNvPr id="15" name="Rectangle 4">
            <a:extLst>
              <a:ext uri="{FF2B5EF4-FFF2-40B4-BE49-F238E27FC236}">
                <a16:creationId xmlns:a16="http://schemas.microsoft.com/office/drawing/2014/main" id="{99AB0719-E73D-482D-82C7-397FC7D164ED}"/>
              </a:ext>
            </a:extLst>
          </p:cNvPr>
          <p:cNvSpPr>
            <a:spLocks noChangeArrowheads="1"/>
          </p:cNvSpPr>
          <p:nvPr/>
        </p:nvSpPr>
        <p:spPr bwMode="auto">
          <a:xfrm>
            <a:off x="250825" y="1989138"/>
            <a:ext cx="2209800" cy="473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defTabSz="762000"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defTabSz="76200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defTabSz="7620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defTabSz="7620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algn="ctr" defTabSz="7620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algn="ctr" defTabSz="7620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algn="ctr" defTabSz="7620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algn="ctr" defTabSz="7620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762000" rtl="0" eaLnBrk="0" fontAlgn="auto" latinLnBrk="0" hangingPunct="0">
              <a:lnSpc>
                <a:spcPct val="100000"/>
              </a:lnSpc>
              <a:spcBef>
                <a:spcPct val="50000"/>
              </a:spcBef>
              <a:spcAft>
                <a:spcPts val="0"/>
              </a:spcAft>
              <a:buClrTx/>
              <a:buSzTx/>
              <a:buFont typeface="Monotype Sorts" pitchFamily="2" charset="2"/>
              <a:buChar char="l"/>
              <a:tabLst/>
              <a:defRPr/>
            </a:pPr>
            <a:r>
              <a:rPr kumimoji="1" lang="zh-CN" altLang="en-US" sz="2500" b="1"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mn-cs"/>
              </a:rPr>
              <a:t>功热转换</a:t>
            </a:r>
          </a:p>
        </p:txBody>
      </p:sp>
      <p:sp>
        <p:nvSpPr>
          <p:cNvPr id="16" name="Rectangle 5">
            <a:extLst>
              <a:ext uri="{FF2B5EF4-FFF2-40B4-BE49-F238E27FC236}">
                <a16:creationId xmlns:a16="http://schemas.microsoft.com/office/drawing/2014/main" id="{EFF6DA64-16C9-4D11-B4A6-A005165884A5}"/>
              </a:ext>
            </a:extLst>
          </p:cNvPr>
          <p:cNvSpPr>
            <a:spLocks noChangeArrowheads="1"/>
          </p:cNvSpPr>
          <p:nvPr/>
        </p:nvSpPr>
        <p:spPr bwMode="auto">
          <a:xfrm>
            <a:off x="2771775" y="1844675"/>
            <a:ext cx="3455988"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defTabSz="762000"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defTabSz="76200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defTabSz="7620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defTabSz="7620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algn="ctr" defTabSz="7620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algn="ctr" defTabSz="7620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algn="ctr" defTabSz="7620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algn="ctr" defTabSz="7620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762000" rtl="0" eaLnBrk="0" fontAlgn="auto" latinLnBrk="0" hangingPunct="0">
              <a:lnSpc>
                <a:spcPct val="100000"/>
              </a:lnSpc>
              <a:spcBef>
                <a:spcPct val="50000"/>
              </a:spcBef>
              <a:spcAft>
                <a:spcPts val="0"/>
              </a:spcAft>
              <a:buClrTx/>
              <a:buSzTx/>
              <a:buFontTx/>
              <a:buNone/>
              <a:tabLst/>
              <a:defRPr/>
            </a:pPr>
            <a:r>
              <a:rPr kumimoji="1" lang="en-US" altLang="zh-CN" sz="3200" b="1"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mn-cs"/>
              </a:rPr>
              <a:t>  </a:t>
            </a:r>
            <a:r>
              <a:rPr kumimoji="1" lang="zh-CN" altLang="en-US" sz="2500" b="1"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mn-cs"/>
              </a:rPr>
              <a:t>机械功（电功）</a:t>
            </a:r>
          </a:p>
        </p:txBody>
      </p:sp>
      <p:sp>
        <p:nvSpPr>
          <p:cNvPr id="17" name="AutoShape 6">
            <a:extLst>
              <a:ext uri="{FF2B5EF4-FFF2-40B4-BE49-F238E27FC236}">
                <a16:creationId xmlns:a16="http://schemas.microsoft.com/office/drawing/2014/main" id="{62149166-142C-4A95-9D7D-47FB04EEFC25}"/>
              </a:ext>
            </a:extLst>
          </p:cNvPr>
          <p:cNvSpPr>
            <a:spLocks noChangeArrowheads="1"/>
          </p:cNvSpPr>
          <p:nvPr/>
        </p:nvSpPr>
        <p:spPr bwMode="auto">
          <a:xfrm>
            <a:off x="5867400" y="2060575"/>
            <a:ext cx="762000" cy="152400"/>
          </a:xfrm>
          <a:prstGeom prst="rightArrow">
            <a:avLst>
              <a:gd name="adj1" fmla="val 50000"/>
              <a:gd name="adj2" fmla="val 250023"/>
            </a:avLst>
          </a:prstGeom>
          <a:solidFill>
            <a:srgbClr val="FF66FF"/>
          </a:solidFill>
          <a:ln w="9525">
            <a:solidFill>
              <a:srgbClr val="FF66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18" name="Rectangle 7">
            <a:extLst>
              <a:ext uri="{FF2B5EF4-FFF2-40B4-BE49-F238E27FC236}">
                <a16:creationId xmlns:a16="http://schemas.microsoft.com/office/drawing/2014/main" id="{9C7760D1-4F9B-4FA5-A4CC-B35F3737C446}"/>
              </a:ext>
            </a:extLst>
          </p:cNvPr>
          <p:cNvSpPr>
            <a:spLocks noChangeArrowheads="1"/>
          </p:cNvSpPr>
          <p:nvPr/>
        </p:nvSpPr>
        <p:spPr bwMode="auto">
          <a:xfrm>
            <a:off x="3059113" y="2492375"/>
            <a:ext cx="1943100" cy="473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defTabSz="762000"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defTabSz="76200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defTabSz="7620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defTabSz="7620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algn="ctr" defTabSz="7620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algn="ctr" defTabSz="7620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algn="ctr" defTabSz="7620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algn="ctr" defTabSz="7620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762000" rtl="0" eaLnBrk="0" fontAlgn="auto" latinLnBrk="0" hangingPunct="0">
              <a:lnSpc>
                <a:spcPct val="100000"/>
              </a:lnSpc>
              <a:spcBef>
                <a:spcPct val="50000"/>
              </a:spcBef>
              <a:spcAft>
                <a:spcPts val="0"/>
              </a:spcAft>
              <a:buClrTx/>
              <a:buSzTx/>
              <a:buFontTx/>
              <a:buNone/>
              <a:tabLst/>
              <a:defRPr/>
            </a:pPr>
            <a:r>
              <a:rPr kumimoji="1" lang="zh-CN" altLang="en-US" sz="2500" b="1" i="0" u="none" strike="noStrike" kern="1200" cap="none" spc="0" normalizeH="0" baseline="0" noProof="0">
                <a:ln>
                  <a:noFill/>
                </a:ln>
                <a:solidFill>
                  <a:srgbClr val="000000"/>
                </a:solidFill>
                <a:effectLst/>
                <a:uLnTx/>
                <a:uFillTx/>
                <a:latin typeface="Times New Roman" panose="02020603050405020304" pitchFamily="18" charset="0"/>
                <a:ea typeface="楷体_GB2312" pitchFamily="49" charset="-122"/>
                <a:cs typeface="+mn-cs"/>
              </a:rPr>
              <a:t>有序运动</a:t>
            </a:r>
          </a:p>
        </p:txBody>
      </p:sp>
      <p:sp>
        <p:nvSpPr>
          <p:cNvPr id="19" name="Rectangle 8">
            <a:extLst>
              <a:ext uri="{FF2B5EF4-FFF2-40B4-BE49-F238E27FC236}">
                <a16:creationId xmlns:a16="http://schemas.microsoft.com/office/drawing/2014/main" id="{2E1F2946-E9B5-4F86-8AFA-872929F3967E}"/>
              </a:ext>
            </a:extLst>
          </p:cNvPr>
          <p:cNvSpPr>
            <a:spLocks noChangeArrowheads="1"/>
          </p:cNvSpPr>
          <p:nvPr/>
        </p:nvSpPr>
        <p:spPr bwMode="auto">
          <a:xfrm>
            <a:off x="250825" y="3284538"/>
            <a:ext cx="2209800" cy="473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defTabSz="762000"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defTabSz="76200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defTabSz="7620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defTabSz="7620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algn="ctr" defTabSz="7620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algn="ctr" defTabSz="7620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algn="ctr" defTabSz="7620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algn="ctr" defTabSz="7620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762000" rtl="0" eaLnBrk="0" fontAlgn="auto" latinLnBrk="0" hangingPunct="0">
              <a:lnSpc>
                <a:spcPct val="100000"/>
              </a:lnSpc>
              <a:spcBef>
                <a:spcPct val="50000"/>
              </a:spcBef>
              <a:spcAft>
                <a:spcPts val="0"/>
              </a:spcAft>
              <a:buClrTx/>
              <a:buSzTx/>
              <a:buFont typeface="Monotype Sorts" pitchFamily="2" charset="2"/>
              <a:buChar char="l"/>
              <a:tabLst/>
              <a:defRPr/>
            </a:pPr>
            <a:r>
              <a:rPr kumimoji="1" lang="zh-CN" altLang="en-US" sz="2500" b="1" i="0" u="none" strike="noStrike" kern="1200" cap="none" spc="0" normalizeH="0" baseline="0" noProof="0">
                <a:ln>
                  <a:noFill/>
                </a:ln>
                <a:solidFill>
                  <a:srgbClr val="000000"/>
                </a:solidFill>
                <a:effectLst/>
                <a:uLnTx/>
                <a:uFillTx/>
                <a:latin typeface="Times New Roman" panose="02020603050405020304" pitchFamily="18" charset="0"/>
                <a:ea typeface="楷体_GB2312" pitchFamily="49" charset="-122"/>
                <a:cs typeface="+mn-cs"/>
              </a:rPr>
              <a:t>热传导</a:t>
            </a:r>
          </a:p>
        </p:txBody>
      </p:sp>
      <p:grpSp>
        <p:nvGrpSpPr>
          <p:cNvPr id="20" name="Group 9">
            <a:extLst>
              <a:ext uri="{FF2B5EF4-FFF2-40B4-BE49-F238E27FC236}">
                <a16:creationId xmlns:a16="http://schemas.microsoft.com/office/drawing/2014/main" id="{0EBEA141-904D-411E-B27D-A3974659FA6F}"/>
              </a:ext>
            </a:extLst>
          </p:cNvPr>
          <p:cNvGrpSpPr>
            <a:grpSpLocks/>
          </p:cNvGrpSpPr>
          <p:nvPr/>
        </p:nvGrpSpPr>
        <p:grpSpPr bwMode="auto">
          <a:xfrm>
            <a:off x="2627313" y="3284538"/>
            <a:ext cx="2220912" cy="1112837"/>
            <a:chOff x="1606" y="2387"/>
            <a:chExt cx="1399" cy="701"/>
          </a:xfrm>
        </p:grpSpPr>
        <p:sp>
          <p:nvSpPr>
            <p:cNvPr id="21" name="Rectangle 10">
              <a:extLst>
                <a:ext uri="{FF2B5EF4-FFF2-40B4-BE49-F238E27FC236}">
                  <a16:creationId xmlns:a16="http://schemas.microsoft.com/office/drawing/2014/main" id="{E0307B48-2CAE-417A-9A7D-066C183FCDF0}"/>
                </a:ext>
              </a:extLst>
            </p:cNvPr>
            <p:cNvSpPr>
              <a:spLocks noChangeArrowheads="1"/>
            </p:cNvSpPr>
            <p:nvPr/>
          </p:nvSpPr>
          <p:spPr bwMode="auto">
            <a:xfrm>
              <a:off x="2336" y="2387"/>
              <a:ext cx="548" cy="371"/>
            </a:xfrm>
            <a:prstGeom prst="rect">
              <a:avLst/>
            </a:prstGeom>
            <a:noFill/>
            <a:ln w="9525">
              <a:solidFill>
                <a:srgbClr val="00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defTabSz="762000"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defTabSz="76200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defTabSz="7620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defTabSz="7620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algn="ctr" defTabSz="7620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algn="ctr" defTabSz="7620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algn="ctr" defTabSz="7620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algn="ctr" defTabSz="7620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762000" rtl="0" eaLnBrk="0" fontAlgn="auto" latinLnBrk="0" hangingPunct="0">
                <a:lnSpc>
                  <a:spcPct val="100000"/>
                </a:lnSpc>
                <a:spcBef>
                  <a:spcPct val="50000"/>
                </a:spcBef>
                <a:spcAft>
                  <a:spcPts val="0"/>
                </a:spcAft>
                <a:buClrTx/>
                <a:buSzTx/>
                <a:buFontTx/>
                <a:buNone/>
                <a:tabLst/>
                <a:defRPr/>
              </a:pPr>
              <a:r>
                <a:rPr kumimoji="1" lang="en-US" altLang="zh-CN" sz="3200" b="1" i="0" u="none" strike="noStrike" kern="1200" cap="none" spc="0" normalizeH="0" baseline="0" noProof="0">
                  <a:ln>
                    <a:noFill/>
                  </a:ln>
                  <a:solidFill>
                    <a:srgbClr val="000000"/>
                  </a:solidFill>
                  <a:effectLst/>
                  <a:uLnTx/>
                  <a:uFillTx/>
                  <a:latin typeface="Times New Roman" panose="02020603050405020304" pitchFamily="18" charset="0"/>
                  <a:ea typeface="楷体_GB2312" pitchFamily="49" charset="-122"/>
                  <a:cs typeface="+mn-cs"/>
                </a:rPr>
                <a:t>T</a:t>
              </a:r>
              <a:r>
                <a:rPr kumimoji="1" lang="en-US" altLang="zh-CN" sz="3200" b="1" i="0" u="none" strike="noStrike" kern="1200" cap="none" spc="0" normalizeH="0" baseline="-25000" noProof="0">
                  <a:ln>
                    <a:noFill/>
                  </a:ln>
                  <a:solidFill>
                    <a:srgbClr val="000000"/>
                  </a:solidFill>
                  <a:effectLst/>
                  <a:uLnTx/>
                  <a:uFillTx/>
                  <a:latin typeface="Times New Roman" panose="02020603050405020304" pitchFamily="18" charset="0"/>
                  <a:ea typeface="楷体_GB2312" pitchFamily="49" charset="-122"/>
                  <a:cs typeface="+mn-cs"/>
                </a:rPr>
                <a:t>2</a:t>
              </a:r>
            </a:p>
          </p:txBody>
        </p:sp>
        <p:sp>
          <p:nvSpPr>
            <p:cNvPr id="22" name="Rectangle 11">
              <a:extLst>
                <a:ext uri="{FF2B5EF4-FFF2-40B4-BE49-F238E27FC236}">
                  <a16:creationId xmlns:a16="http://schemas.microsoft.com/office/drawing/2014/main" id="{242C5296-B554-4FB1-8DD1-6EAF9910255B}"/>
                </a:ext>
              </a:extLst>
            </p:cNvPr>
            <p:cNvSpPr>
              <a:spLocks noChangeArrowheads="1"/>
            </p:cNvSpPr>
            <p:nvPr/>
          </p:nvSpPr>
          <p:spPr bwMode="auto">
            <a:xfrm>
              <a:off x="1727" y="2387"/>
              <a:ext cx="548" cy="371"/>
            </a:xfrm>
            <a:prstGeom prst="rect">
              <a:avLst/>
            </a:prstGeom>
            <a:noFill/>
            <a:ln w="9525">
              <a:solidFill>
                <a:srgbClr val="00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defTabSz="762000"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defTabSz="76200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defTabSz="7620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defTabSz="7620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algn="ctr" defTabSz="7620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algn="ctr" defTabSz="7620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algn="ctr" defTabSz="7620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algn="ctr" defTabSz="7620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762000" rtl="0" eaLnBrk="0" fontAlgn="auto" latinLnBrk="0" hangingPunct="0">
                <a:lnSpc>
                  <a:spcPct val="100000"/>
                </a:lnSpc>
                <a:spcBef>
                  <a:spcPct val="50000"/>
                </a:spcBef>
                <a:spcAft>
                  <a:spcPts val="0"/>
                </a:spcAft>
                <a:buClrTx/>
                <a:buSzTx/>
                <a:buFontTx/>
                <a:buNone/>
                <a:tabLst/>
                <a:defRPr/>
              </a:pPr>
              <a:r>
                <a:rPr kumimoji="1" lang="en-US" altLang="zh-CN" sz="3200" b="1" i="0" u="none" strike="noStrike" kern="1200" cap="none" spc="0" normalizeH="0" baseline="0" noProof="0">
                  <a:ln>
                    <a:noFill/>
                  </a:ln>
                  <a:solidFill>
                    <a:srgbClr val="000000"/>
                  </a:solidFill>
                  <a:effectLst/>
                  <a:uLnTx/>
                  <a:uFillTx/>
                  <a:latin typeface="Times New Roman" panose="02020603050405020304" pitchFamily="18" charset="0"/>
                  <a:ea typeface="楷体_GB2312" pitchFamily="49" charset="-122"/>
                  <a:cs typeface="+mn-cs"/>
                </a:rPr>
                <a:t>T</a:t>
              </a:r>
              <a:r>
                <a:rPr kumimoji="1" lang="en-US" altLang="zh-CN" sz="3200" b="1" i="0" u="none" strike="noStrike" kern="1200" cap="none" spc="0" normalizeH="0" baseline="-25000" noProof="0">
                  <a:ln>
                    <a:noFill/>
                  </a:ln>
                  <a:solidFill>
                    <a:srgbClr val="000000"/>
                  </a:solidFill>
                  <a:effectLst/>
                  <a:uLnTx/>
                  <a:uFillTx/>
                  <a:latin typeface="Times New Roman" panose="02020603050405020304" pitchFamily="18" charset="0"/>
                  <a:ea typeface="楷体_GB2312" pitchFamily="49" charset="-122"/>
                  <a:cs typeface="+mn-cs"/>
                </a:rPr>
                <a:t>1</a:t>
              </a:r>
            </a:p>
          </p:txBody>
        </p:sp>
        <p:sp>
          <p:nvSpPr>
            <p:cNvPr id="23" name="Rectangle 12">
              <a:extLst>
                <a:ext uri="{FF2B5EF4-FFF2-40B4-BE49-F238E27FC236}">
                  <a16:creationId xmlns:a16="http://schemas.microsoft.com/office/drawing/2014/main" id="{FE7DDFDB-1F4E-4546-B9F0-3B1B3C1D2661}"/>
                </a:ext>
              </a:extLst>
            </p:cNvPr>
            <p:cNvSpPr>
              <a:spLocks noChangeArrowheads="1"/>
            </p:cNvSpPr>
            <p:nvPr/>
          </p:nvSpPr>
          <p:spPr bwMode="auto">
            <a:xfrm>
              <a:off x="1606" y="2819"/>
              <a:ext cx="1399"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defTabSz="762000"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defTabSz="76200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defTabSz="7620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defTabSz="7620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algn="ctr" defTabSz="7620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algn="ctr" defTabSz="7620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algn="ctr" defTabSz="7620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algn="ctr" defTabSz="7620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762000" rtl="0" eaLnBrk="0" fontAlgn="auto" latinLnBrk="0" hangingPunct="0">
                <a:lnSpc>
                  <a:spcPct val="100000"/>
                </a:lnSpc>
                <a:spcBef>
                  <a:spcPct val="50000"/>
                </a:spcBef>
                <a:spcAft>
                  <a:spcPts val="0"/>
                </a:spcAft>
                <a:buClrTx/>
                <a:buSzTx/>
                <a:buFontTx/>
                <a:buNone/>
                <a:tabLst/>
                <a:defRPr/>
              </a:pPr>
              <a:r>
                <a:rPr kumimoji="1" lang="zh-CN" altLang="en-US" sz="2200" b="1" i="0" u="none" strike="noStrike" kern="1200" cap="none" spc="0" normalizeH="0" baseline="0" noProof="0">
                  <a:ln>
                    <a:noFill/>
                  </a:ln>
                  <a:solidFill>
                    <a:srgbClr val="0000FF"/>
                  </a:solidFill>
                  <a:effectLst/>
                  <a:uLnTx/>
                  <a:uFillTx/>
                  <a:latin typeface="Times New Roman" panose="02020603050405020304" pitchFamily="18" charset="0"/>
                  <a:ea typeface="楷体_GB2312" pitchFamily="49" charset="-122"/>
                  <a:cs typeface="+mn-cs"/>
                </a:rPr>
                <a:t>动能分布较有序</a:t>
              </a:r>
            </a:p>
          </p:txBody>
        </p:sp>
      </p:grpSp>
      <p:sp>
        <p:nvSpPr>
          <p:cNvPr id="24" name="AutoShape 13">
            <a:extLst>
              <a:ext uri="{FF2B5EF4-FFF2-40B4-BE49-F238E27FC236}">
                <a16:creationId xmlns:a16="http://schemas.microsoft.com/office/drawing/2014/main" id="{E49A0263-7311-453A-BC96-B4F980A82768}"/>
              </a:ext>
            </a:extLst>
          </p:cNvPr>
          <p:cNvSpPr>
            <a:spLocks noChangeArrowheads="1"/>
          </p:cNvSpPr>
          <p:nvPr/>
        </p:nvSpPr>
        <p:spPr bwMode="auto">
          <a:xfrm>
            <a:off x="4859338" y="3500438"/>
            <a:ext cx="914400" cy="152400"/>
          </a:xfrm>
          <a:prstGeom prst="rightArrow">
            <a:avLst>
              <a:gd name="adj1" fmla="val 50000"/>
              <a:gd name="adj2" fmla="val 300028"/>
            </a:avLst>
          </a:prstGeom>
          <a:solidFill>
            <a:srgbClr val="FF66FF"/>
          </a:solidFill>
          <a:ln w="12700">
            <a:solidFill>
              <a:srgbClr val="FF66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grpSp>
        <p:nvGrpSpPr>
          <p:cNvPr id="25" name="Group 14">
            <a:extLst>
              <a:ext uri="{FF2B5EF4-FFF2-40B4-BE49-F238E27FC236}">
                <a16:creationId xmlns:a16="http://schemas.microsoft.com/office/drawing/2014/main" id="{6317DB29-7632-4D49-859D-18EF60816548}"/>
              </a:ext>
            </a:extLst>
          </p:cNvPr>
          <p:cNvGrpSpPr>
            <a:grpSpLocks/>
          </p:cNvGrpSpPr>
          <p:nvPr/>
        </p:nvGrpSpPr>
        <p:grpSpPr bwMode="auto">
          <a:xfrm>
            <a:off x="5867400" y="3141663"/>
            <a:ext cx="2220913" cy="1112837"/>
            <a:chOff x="3651" y="2251"/>
            <a:chExt cx="1399" cy="701"/>
          </a:xfrm>
        </p:grpSpPr>
        <p:sp>
          <p:nvSpPr>
            <p:cNvPr id="26" name="Rectangle 15">
              <a:extLst>
                <a:ext uri="{FF2B5EF4-FFF2-40B4-BE49-F238E27FC236}">
                  <a16:creationId xmlns:a16="http://schemas.microsoft.com/office/drawing/2014/main" id="{CEB2AF51-3EEC-488C-A972-EBC53A258B49}"/>
                </a:ext>
              </a:extLst>
            </p:cNvPr>
            <p:cNvSpPr>
              <a:spLocks noChangeArrowheads="1"/>
            </p:cNvSpPr>
            <p:nvPr/>
          </p:nvSpPr>
          <p:spPr bwMode="auto">
            <a:xfrm>
              <a:off x="4377" y="2251"/>
              <a:ext cx="548" cy="371"/>
            </a:xfrm>
            <a:prstGeom prst="rect">
              <a:avLst/>
            </a:prstGeom>
            <a:noFill/>
            <a:ln w="9525">
              <a:solidFill>
                <a:srgbClr val="00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defTabSz="762000"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defTabSz="76200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defTabSz="7620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defTabSz="7620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algn="ctr" defTabSz="7620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algn="ctr" defTabSz="7620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algn="ctr" defTabSz="7620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algn="ctr" defTabSz="7620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762000" rtl="0" eaLnBrk="0" fontAlgn="auto" latinLnBrk="0" hangingPunct="0">
                <a:lnSpc>
                  <a:spcPct val="100000"/>
                </a:lnSpc>
                <a:spcBef>
                  <a:spcPct val="50000"/>
                </a:spcBef>
                <a:spcAft>
                  <a:spcPts val="0"/>
                </a:spcAft>
                <a:buClrTx/>
                <a:buSzTx/>
                <a:buFontTx/>
                <a:buNone/>
                <a:tabLst/>
                <a:defRPr/>
              </a:pPr>
              <a:r>
                <a:rPr kumimoji="1" lang="en-US" altLang="zh-CN" sz="3200" b="1" i="0" u="none" strike="noStrike" kern="1200" cap="none" spc="0" normalizeH="0" baseline="0" noProof="0">
                  <a:ln>
                    <a:noFill/>
                  </a:ln>
                  <a:solidFill>
                    <a:srgbClr val="000000"/>
                  </a:solidFill>
                  <a:effectLst/>
                  <a:uLnTx/>
                  <a:uFillTx/>
                  <a:latin typeface="Times New Roman" panose="02020603050405020304" pitchFamily="18" charset="0"/>
                  <a:ea typeface="楷体_GB2312" pitchFamily="49" charset="-122"/>
                  <a:cs typeface="+mn-cs"/>
                </a:rPr>
                <a:t>T</a:t>
              </a:r>
              <a:endParaRPr kumimoji="1" lang="en-US" altLang="zh-CN" sz="3200" b="1" i="0" u="none" strike="noStrike" kern="1200" cap="none" spc="0" normalizeH="0" baseline="-25000" noProof="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27" name="Rectangle 16">
              <a:extLst>
                <a:ext uri="{FF2B5EF4-FFF2-40B4-BE49-F238E27FC236}">
                  <a16:creationId xmlns:a16="http://schemas.microsoft.com/office/drawing/2014/main" id="{363D8117-B953-469A-B18D-F361ACE35D1E}"/>
                </a:ext>
              </a:extLst>
            </p:cNvPr>
            <p:cNvSpPr>
              <a:spLocks noChangeArrowheads="1"/>
            </p:cNvSpPr>
            <p:nvPr/>
          </p:nvSpPr>
          <p:spPr bwMode="auto">
            <a:xfrm>
              <a:off x="3772" y="2251"/>
              <a:ext cx="548" cy="371"/>
            </a:xfrm>
            <a:prstGeom prst="rect">
              <a:avLst/>
            </a:prstGeom>
            <a:noFill/>
            <a:ln w="9525">
              <a:solidFill>
                <a:srgbClr val="00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defTabSz="762000"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defTabSz="76200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defTabSz="7620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defTabSz="7620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algn="ctr" defTabSz="7620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algn="ctr" defTabSz="7620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algn="ctr" defTabSz="7620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algn="ctr" defTabSz="7620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762000" rtl="0" eaLnBrk="0" fontAlgn="auto" latinLnBrk="0" hangingPunct="0">
                <a:lnSpc>
                  <a:spcPct val="100000"/>
                </a:lnSpc>
                <a:spcBef>
                  <a:spcPct val="50000"/>
                </a:spcBef>
                <a:spcAft>
                  <a:spcPts val="0"/>
                </a:spcAft>
                <a:buClrTx/>
                <a:buSzTx/>
                <a:buFontTx/>
                <a:buNone/>
                <a:tabLst/>
                <a:defRPr/>
              </a:pPr>
              <a:r>
                <a:rPr kumimoji="1" lang="en-US" altLang="zh-CN" sz="3200" b="1" i="0" u="none" strike="noStrike" kern="1200" cap="none" spc="0" normalizeH="0" baseline="0" noProof="0">
                  <a:ln>
                    <a:noFill/>
                  </a:ln>
                  <a:solidFill>
                    <a:srgbClr val="000000"/>
                  </a:solidFill>
                  <a:effectLst/>
                  <a:uLnTx/>
                  <a:uFillTx/>
                  <a:latin typeface="Times New Roman" panose="02020603050405020304" pitchFamily="18" charset="0"/>
                  <a:ea typeface="楷体_GB2312" pitchFamily="49" charset="-122"/>
                  <a:cs typeface="+mn-cs"/>
                </a:rPr>
                <a:t>T</a:t>
              </a:r>
              <a:endParaRPr kumimoji="1" lang="en-US" altLang="zh-CN" sz="3200" b="1" i="0" u="none" strike="noStrike" kern="1200" cap="none" spc="0" normalizeH="0" baseline="-25000" noProof="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28" name="Rectangle 17">
              <a:extLst>
                <a:ext uri="{FF2B5EF4-FFF2-40B4-BE49-F238E27FC236}">
                  <a16:creationId xmlns:a16="http://schemas.microsoft.com/office/drawing/2014/main" id="{3FFCDC4B-451B-4F91-A1D9-525EE53F7EE4}"/>
                </a:ext>
              </a:extLst>
            </p:cNvPr>
            <p:cNvSpPr>
              <a:spLocks noChangeArrowheads="1"/>
            </p:cNvSpPr>
            <p:nvPr/>
          </p:nvSpPr>
          <p:spPr bwMode="auto">
            <a:xfrm>
              <a:off x="3651" y="2683"/>
              <a:ext cx="1399"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defTabSz="762000"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defTabSz="76200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defTabSz="7620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defTabSz="7620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algn="ctr" defTabSz="7620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algn="ctr" defTabSz="7620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algn="ctr" defTabSz="7620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algn="ctr" defTabSz="7620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762000" rtl="0" eaLnBrk="0" fontAlgn="auto" latinLnBrk="0" hangingPunct="0">
                <a:lnSpc>
                  <a:spcPct val="100000"/>
                </a:lnSpc>
                <a:spcBef>
                  <a:spcPct val="50000"/>
                </a:spcBef>
                <a:spcAft>
                  <a:spcPts val="0"/>
                </a:spcAft>
                <a:buClrTx/>
                <a:buSzTx/>
                <a:buFontTx/>
                <a:buNone/>
                <a:tabLst/>
                <a:defRPr/>
              </a:pPr>
              <a:r>
                <a:rPr kumimoji="1" lang="zh-CN" altLang="en-US" sz="2200" b="1" i="0" u="none" strike="noStrike" kern="1200" cap="none" spc="0" normalizeH="0" baseline="0" noProof="0">
                  <a:ln>
                    <a:noFill/>
                  </a:ln>
                  <a:solidFill>
                    <a:srgbClr val="0000FF"/>
                  </a:solidFill>
                  <a:effectLst/>
                  <a:uLnTx/>
                  <a:uFillTx/>
                  <a:latin typeface="Times New Roman" panose="02020603050405020304" pitchFamily="18" charset="0"/>
                  <a:ea typeface="楷体_GB2312" pitchFamily="49" charset="-122"/>
                  <a:cs typeface="+mn-cs"/>
                </a:rPr>
                <a:t>动能分布更无序</a:t>
              </a:r>
            </a:p>
          </p:txBody>
        </p:sp>
      </p:grpSp>
      <p:sp>
        <p:nvSpPr>
          <p:cNvPr id="29" name="Rectangle 18">
            <a:extLst>
              <a:ext uri="{FF2B5EF4-FFF2-40B4-BE49-F238E27FC236}">
                <a16:creationId xmlns:a16="http://schemas.microsoft.com/office/drawing/2014/main" id="{67DBE8D5-8800-4E7D-8E4A-0AC910D2A967}"/>
              </a:ext>
            </a:extLst>
          </p:cNvPr>
          <p:cNvSpPr>
            <a:spLocks noChangeArrowheads="1"/>
          </p:cNvSpPr>
          <p:nvPr/>
        </p:nvSpPr>
        <p:spPr bwMode="auto">
          <a:xfrm>
            <a:off x="0" y="4652963"/>
            <a:ext cx="3168650" cy="473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defTabSz="762000"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defTabSz="76200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defTabSz="7620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defTabSz="7620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algn="ctr" defTabSz="7620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algn="ctr" defTabSz="7620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algn="ctr" defTabSz="7620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algn="ctr" defTabSz="7620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762000" rtl="0" eaLnBrk="0" fontAlgn="auto" latinLnBrk="0" hangingPunct="0">
              <a:lnSpc>
                <a:spcPct val="100000"/>
              </a:lnSpc>
              <a:spcBef>
                <a:spcPct val="50000"/>
              </a:spcBef>
              <a:spcAft>
                <a:spcPts val="0"/>
              </a:spcAft>
              <a:buClrTx/>
              <a:buSzTx/>
              <a:buFont typeface="Monotype Sorts" pitchFamily="2" charset="2"/>
              <a:buChar char="l"/>
              <a:tabLst/>
              <a:defRPr/>
            </a:pPr>
            <a:r>
              <a:rPr kumimoji="1" lang="zh-CN" altLang="en-US" sz="2500" b="1"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mn-cs"/>
              </a:rPr>
              <a:t>气体绝热自由膨胀</a:t>
            </a:r>
          </a:p>
        </p:txBody>
      </p:sp>
      <p:grpSp>
        <p:nvGrpSpPr>
          <p:cNvPr id="30" name="Group 19">
            <a:extLst>
              <a:ext uri="{FF2B5EF4-FFF2-40B4-BE49-F238E27FC236}">
                <a16:creationId xmlns:a16="http://schemas.microsoft.com/office/drawing/2014/main" id="{D81351CC-B303-455E-91AF-93DA5065D106}"/>
              </a:ext>
            </a:extLst>
          </p:cNvPr>
          <p:cNvGrpSpPr>
            <a:grpSpLocks/>
          </p:cNvGrpSpPr>
          <p:nvPr/>
        </p:nvGrpSpPr>
        <p:grpSpPr bwMode="auto">
          <a:xfrm>
            <a:off x="3132138" y="4724400"/>
            <a:ext cx="3048000" cy="1093788"/>
            <a:chOff x="768" y="3216"/>
            <a:chExt cx="1920" cy="689"/>
          </a:xfrm>
        </p:grpSpPr>
        <p:sp>
          <p:nvSpPr>
            <p:cNvPr id="31" name="Rectangle 20" descr="大棋盘">
              <a:extLst>
                <a:ext uri="{FF2B5EF4-FFF2-40B4-BE49-F238E27FC236}">
                  <a16:creationId xmlns:a16="http://schemas.microsoft.com/office/drawing/2014/main" id="{3347CCD3-C81A-44FB-97BD-FE74E38A0A43}"/>
                </a:ext>
              </a:extLst>
            </p:cNvPr>
            <p:cNvSpPr>
              <a:spLocks noChangeArrowheads="1"/>
            </p:cNvSpPr>
            <p:nvPr/>
          </p:nvSpPr>
          <p:spPr bwMode="auto">
            <a:xfrm>
              <a:off x="856" y="3216"/>
              <a:ext cx="750" cy="374"/>
            </a:xfrm>
            <a:prstGeom prst="rect">
              <a:avLst/>
            </a:prstGeom>
            <a:pattFill prst="lgCheck">
              <a:fgClr>
                <a:schemeClr val="accent2"/>
              </a:fgClr>
              <a:bgClr>
                <a:schemeClr val="bg1"/>
              </a:bgClr>
            </a:pattFill>
            <a:ln w="508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32" name="Rectangle 21">
              <a:extLst>
                <a:ext uri="{FF2B5EF4-FFF2-40B4-BE49-F238E27FC236}">
                  <a16:creationId xmlns:a16="http://schemas.microsoft.com/office/drawing/2014/main" id="{CE3E1093-FA09-4B2A-9585-53A5DBE9560C}"/>
                </a:ext>
              </a:extLst>
            </p:cNvPr>
            <p:cNvSpPr>
              <a:spLocks noChangeArrowheads="1"/>
            </p:cNvSpPr>
            <p:nvPr/>
          </p:nvSpPr>
          <p:spPr bwMode="auto">
            <a:xfrm>
              <a:off x="1651" y="3216"/>
              <a:ext cx="750" cy="374"/>
            </a:xfrm>
            <a:prstGeom prst="rect">
              <a:avLst/>
            </a:prstGeom>
            <a:noFill/>
            <a:ln w="50800">
              <a:solidFill>
                <a:schemeClr val="tx1"/>
              </a:solidFill>
              <a:miter lim="800000"/>
              <a:headEnd/>
              <a:tailEnd/>
            </a:ln>
            <a:effectLst/>
            <a:extLst>
              <a:ext uri="{909E8E84-426E-40DD-AFC4-6F175D3DCCD1}">
                <a14:hiddenFill xmlns:a14="http://schemas.microsoft.com/office/drawing/2010/main">
                  <a:solidFill>
                    <a:schemeClr val="tx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33" name="Rectangle 22">
              <a:extLst>
                <a:ext uri="{FF2B5EF4-FFF2-40B4-BE49-F238E27FC236}">
                  <a16:creationId xmlns:a16="http://schemas.microsoft.com/office/drawing/2014/main" id="{B2649E06-5E8D-4DAB-B92F-86EBF06E6DFA}"/>
                </a:ext>
              </a:extLst>
            </p:cNvPr>
            <p:cNvSpPr>
              <a:spLocks noChangeArrowheads="1"/>
            </p:cNvSpPr>
            <p:nvPr/>
          </p:nvSpPr>
          <p:spPr bwMode="auto">
            <a:xfrm>
              <a:off x="768" y="3607"/>
              <a:ext cx="1920" cy="2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defTabSz="762000"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defTabSz="76200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defTabSz="7620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defTabSz="7620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algn="ctr" defTabSz="7620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algn="ctr" defTabSz="7620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algn="ctr" defTabSz="7620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algn="ctr" defTabSz="7620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762000" rtl="0" eaLnBrk="0" fontAlgn="auto" latinLnBrk="0" hangingPunct="0">
                <a:lnSpc>
                  <a:spcPct val="100000"/>
                </a:lnSpc>
                <a:spcBef>
                  <a:spcPct val="50000"/>
                </a:spcBef>
                <a:spcAft>
                  <a:spcPts val="0"/>
                </a:spcAft>
                <a:buClrTx/>
                <a:buSzTx/>
                <a:buFontTx/>
                <a:buNone/>
                <a:tabLst/>
                <a:defRPr/>
              </a:pPr>
              <a:r>
                <a:rPr kumimoji="1" lang="zh-CN" altLang="en-US" sz="2500" b="1" i="0" u="none" strike="noStrike" kern="1200" cap="none" spc="0" normalizeH="0" baseline="0" noProof="0">
                  <a:ln>
                    <a:noFill/>
                  </a:ln>
                  <a:solidFill>
                    <a:srgbClr val="000000"/>
                  </a:solidFill>
                  <a:effectLst/>
                  <a:uLnTx/>
                  <a:uFillTx/>
                  <a:latin typeface="Times New Roman" panose="02020603050405020304" pitchFamily="18" charset="0"/>
                  <a:ea typeface="楷体_GB2312" pitchFamily="49" charset="-122"/>
                  <a:cs typeface="+mn-cs"/>
                </a:rPr>
                <a:t>位置较有序</a:t>
              </a:r>
            </a:p>
          </p:txBody>
        </p:sp>
      </p:grpSp>
      <p:sp>
        <p:nvSpPr>
          <p:cNvPr id="34" name="AutoShape 23">
            <a:extLst>
              <a:ext uri="{FF2B5EF4-FFF2-40B4-BE49-F238E27FC236}">
                <a16:creationId xmlns:a16="http://schemas.microsoft.com/office/drawing/2014/main" id="{8B7F0700-7558-47BB-ABD1-7467F15741EB}"/>
              </a:ext>
            </a:extLst>
          </p:cNvPr>
          <p:cNvSpPr>
            <a:spLocks noChangeArrowheads="1"/>
          </p:cNvSpPr>
          <p:nvPr/>
        </p:nvSpPr>
        <p:spPr bwMode="auto">
          <a:xfrm>
            <a:off x="5867400" y="4940300"/>
            <a:ext cx="555625" cy="144463"/>
          </a:xfrm>
          <a:prstGeom prst="rightArrow">
            <a:avLst>
              <a:gd name="adj1" fmla="val 50000"/>
              <a:gd name="adj2" fmla="val 192325"/>
            </a:avLst>
          </a:prstGeom>
          <a:solidFill>
            <a:srgbClr val="FF66FF"/>
          </a:solidFill>
          <a:ln w="12700">
            <a:solidFill>
              <a:srgbClr val="FF66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grpSp>
        <p:nvGrpSpPr>
          <p:cNvPr id="35" name="Group 24">
            <a:extLst>
              <a:ext uri="{FF2B5EF4-FFF2-40B4-BE49-F238E27FC236}">
                <a16:creationId xmlns:a16="http://schemas.microsoft.com/office/drawing/2014/main" id="{58AF2F64-6DCD-4ABB-9215-234D41BE2D18}"/>
              </a:ext>
            </a:extLst>
          </p:cNvPr>
          <p:cNvGrpSpPr>
            <a:grpSpLocks/>
          </p:cNvGrpSpPr>
          <p:nvPr/>
        </p:nvGrpSpPr>
        <p:grpSpPr bwMode="auto">
          <a:xfrm>
            <a:off x="6502400" y="4724400"/>
            <a:ext cx="2641600" cy="1158875"/>
            <a:chOff x="4096" y="3158"/>
            <a:chExt cx="1664" cy="730"/>
          </a:xfrm>
        </p:grpSpPr>
        <p:sp>
          <p:nvSpPr>
            <p:cNvPr id="36" name="Rectangle 25" descr="大棋盘">
              <a:extLst>
                <a:ext uri="{FF2B5EF4-FFF2-40B4-BE49-F238E27FC236}">
                  <a16:creationId xmlns:a16="http://schemas.microsoft.com/office/drawing/2014/main" id="{6130A5A3-E2DC-4EB3-B315-951CA62FE13F}"/>
                </a:ext>
              </a:extLst>
            </p:cNvPr>
            <p:cNvSpPr>
              <a:spLocks noChangeArrowheads="1"/>
            </p:cNvSpPr>
            <p:nvPr/>
          </p:nvSpPr>
          <p:spPr bwMode="auto">
            <a:xfrm>
              <a:off x="4096" y="3158"/>
              <a:ext cx="1338" cy="352"/>
            </a:xfrm>
            <a:prstGeom prst="rect">
              <a:avLst/>
            </a:prstGeom>
            <a:pattFill prst="lgCheck">
              <a:fgClr>
                <a:schemeClr val="bg1"/>
              </a:fgClr>
              <a:bgClr>
                <a:schemeClr val="tx1"/>
              </a:bgClr>
            </a:pattFill>
            <a:ln w="381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37" name="Rectangle 26">
              <a:extLst>
                <a:ext uri="{FF2B5EF4-FFF2-40B4-BE49-F238E27FC236}">
                  <a16:creationId xmlns:a16="http://schemas.microsoft.com/office/drawing/2014/main" id="{9E4ABCEB-DC24-4EB7-8A12-20225AE54B38}"/>
                </a:ext>
              </a:extLst>
            </p:cNvPr>
            <p:cNvSpPr>
              <a:spLocks noChangeArrowheads="1"/>
            </p:cNvSpPr>
            <p:nvPr/>
          </p:nvSpPr>
          <p:spPr bwMode="auto">
            <a:xfrm>
              <a:off x="4096" y="3590"/>
              <a:ext cx="1664" cy="2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defTabSz="762000"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defTabSz="76200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defTabSz="7620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defTabSz="7620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algn="ctr" defTabSz="7620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algn="ctr" defTabSz="7620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algn="ctr" defTabSz="7620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algn="ctr" defTabSz="7620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762000" rtl="0" eaLnBrk="0" fontAlgn="auto" latinLnBrk="0" hangingPunct="0">
                <a:lnSpc>
                  <a:spcPct val="100000"/>
                </a:lnSpc>
                <a:spcBef>
                  <a:spcPct val="50000"/>
                </a:spcBef>
                <a:spcAft>
                  <a:spcPts val="0"/>
                </a:spcAft>
                <a:buClrTx/>
                <a:buSzTx/>
                <a:buFontTx/>
                <a:buNone/>
                <a:tabLst/>
                <a:defRPr/>
              </a:pPr>
              <a:r>
                <a:rPr kumimoji="1" lang="zh-CN" altLang="en-US" sz="2500" b="1" i="0" u="none" strike="noStrike" kern="1200" cap="none" spc="0" normalizeH="0" baseline="0" noProof="0">
                  <a:ln>
                    <a:noFill/>
                  </a:ln>
                  <a:solidFill>
                    <a:srgbClr val="000000"/>
                  </a:solidFill>
                  <a:effectLst/>
                  <a:uLnTx/>
                  <a:uFillTx/>
                  <a:latin typeface="Times New Roman" panose="02020603050405020304" pitchFamily="18" charset="0"/>
                  <a:ea typeface="楷体_GB2312" pitchFamily="49" charset="-122"/>
                  <a:cs typeface="+mn-cs"/>
                </a:rPr>
                <a:t>位置更无序</a:t>
              </a:r>
            </a:p>
          </p:txBody>
        </p:sp>
      </p:grpSp>
      <p:sp>
        <p:nvSpPr>
          <p:cNvPr id="38" name="Rectangle 27">
            <a:extLst>
              <a:ext uri="{FF2B5EF4-FFF2-40B4-BE49-F238E27FC236}">
                <a16:creationId xmlns:a16="http://schemas.microsoft.com/office/drawing/2014/main" id="{0BBFA97C-D881-4214-AC82-FD0BA9357D20}"/>
              </a:ext>
            </a:extLst>
          </p:cNvPr>
          <p:cNvSpPr>
            <a:spLocks noChangeArrowheads="1"/>
          </p:cNvSpPr>
          <p:nvPr/>
        </p:nvSpPr>
        <p:spPr bwMode="auto">
          <a:xfrm>
            <a:off x="6732588" y="1844675"/>
            <a:ext cx="1512887" cy="473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defTabSz="762000"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defTabSz="76200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defTabSz="7620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defTabSz="7620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algn="ctr" defTabSz="7620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algn="ctr" defTabSz="7620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algn="ctr" defTabSz="7620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algn="ctr" defTabSz="7620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762000" rtl="0" eaLnBrk="0" fontAlgn="auto" latinLnBrk="0" hangingPunct="0">
              <a:lnSpc>
                <a:spcPct val="100000"/>
              </a:lnSpc>
              <a:spcBef>
                <a:spcPct val="50000"/>
              </a:spcBef>
              <a:spcAft>
                <a:spcPts val="0"/>
              </a:spcAft>
              <a:buClrTx/>
              <a:buSzTx/>
              <a:buFontTx/>
              <a:buNone/>
              <a:tabLst/>
              <a:defRPr/>
            </a:pPr>
            <a:r>
              <a:rPr kumimoji="1" lang="zh-CN" altLang="en-US" sz="2500" b="1" i="0" u="none" strike="noStrike" kern="1200" cap="none" spc="0" normalizeH="0" baseline="0" noProof="0">
                <a:ln>
                  <a:noFill/>
                </a:ln>
                <a:solidFill>
                  <a:srgbClr val="000000"/>
                </a:solidFill>
                <a:effectLst/>
                <a:uLnTx/>
                <a:uFillTx/>
                <a:latin typeface="Times New Roman" panose="02020603050405020304" pitchFamily="18" charset="0"/>
                <a:ea typeface="楷体_GB2312" pitchFamily="49" charset="-122"/>
                <a:cs typeface="+mn-cs"/>
              </a:rPr>
              <a:t>热能 </a:t>
            </a:r>
          </a:p>
        </p:txBody>
      </p:sp>
      <p:sp>
        <p:nvSpPr>
          <p:cNvPr id="39" name="Rectangle 28">
            <a:extLst>
              <a:ext uri="{FF2B5EF4-FFF2-40B4-BE49-F238E27FC236}">
                <a16:creationId xmlns:a16="http://schemas.microsoft.com/office/drawing/2014/main" id="{E6D29406-4250-442D-92BE-F75F0D0B36E7}"/>
              </a:ext>
            </a:extLst>
          </p:cNvPr>
          <p:cNvSpPr>
            <a:spLocks noChangeArrowheads="1"/>
          </p:cNvSpPr>
          <p:nvPr/>
        </p:nvSpPr>
        <p:spPr bwMode="auto">
          <a:xfrm>
            <a:off x="6300788" y="2492375"/>
            <a:ext cx="2089150" cy="473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defTabSz="762000"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defTabSz="76200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defTabSz="7620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defTabSz="7620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algn="ctr" defTabSz="7620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algn="ctr" defTabSz="7620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algn="ctr" defTabSz="7620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algn="ctr" defTabSz="7620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762000" rtl="0" eaLnBrk="0" fontAlgn="auto" latinLnBrk="0" hangingPunct="0">
              <a:lnSpc>
                <a:spcPct val="100000"/>
              </a:lnSpc>
              <a:spcBef>
                <a:spcPct val="50000"/>
              </a:spcBef>
              <a:spcAft>
                <a:spcPts val="0"/>
              </a:spcAft>
              <a:buClrTx/>
              <a:buSzTx/>
              <a:buFontTx/>
              <a:buNone/>
              <a:tabLst/>
              <a:defRPr/>
            </a:pPr>
            <a:r>
              <a:rPr kumimoji="1" lang="zh-CN" altLang="en-US" sz="2500" b="1"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mn-cs"/>
              </a:rPr>
              <a:t>无序运动 </a:t>
            </a:r>
          </a:p>
        </p:txBody>
      </p:sp>
      <p:sp>
        <p:nvSpPr>
          <p:cNvPr id="40" name="Text Box 3">
            <a:extLst>
              <a:ext uri="{FF2B5EF4-FFF2-40B4-BE49-F238E27FC236}">
                <a16:creationId xmlns:a16="http://schemas.microsoft.com/office/drawing/2014/main" id="{4EF28526-E01B-4C82-A9DE-CE31CD594FA2}"/>
              </a:ext>
            </a:extLst>
          </p:cNvPr>
          <p:cNvSpPr txBox="1">
            <a:spLocks noChangeArrowheads="1"/>
          </p:cNvSpPr>
          <p:nvPr/>
        </p:nvSpPr>
        <p:spPr bwMode="auto">
          <a:xfrm>
            <a:off x="9491663" y="1504664"/>
            <a:ext cx="2089150" cy="386932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1" lang="zh-CN" altLang="en-US" sz="2800" b="1" i="0" u="none" strike="noStrike" kern="1200" cap="none" spc="0" normalizeH="0" baseline="0" noProof="0" dirty="0">
                <a:ln>
                  <a:noFill/>
                </a:ln>
                <a:solidFill>
                  <a:srgbClr val="FF0000"/>
                </a:solidFill>
                <a:effectLst/>
                <a:uLnTx/>
                <a:uFillTx/>
                <a:latin typeface="黑体" panose="02010609060101010101" pitchFamily="49" charset="-122"/>
                <a:ea typeface="黑体" panose="02010609060101010101" pitchFamily="49" charset="-122"/>
                <a:cs typeface="+mn-cs"/>
              </a:rPr>
              <a:t>结论：</a:t>
            </a:r>
            <a:endParaRPr kumimoji="1" lang="en-US" altLang="zh-CN" sz="2800" b="1" i="0" u="none" strike="noStrike" kern="1200" cap="none" spc="0" normalizeH="0" baseline="0" noProof="0" dirty="0">
              <a:ln>
                <a:noFill/>
              </a:ln>
              <a:solidFill>
                <a:srgbClr val="FF0000"/>
              </a:solidFill>
              <a:effectLst/>
              <a:uLnTx/>
              <a:uFillTx/>
              <a:latin typeface="黑体" panose="02010609060101010101" pitchFamily="49" charset="-122"/>
              <a:ea typeface="黑体" panose="02010609060101010101" pitchFamily="49" charset="-122"/>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1" lang="zh-CN" altLang="en-US" sz="2800" b="1" i="0" u="none" strike="noStrike" kern="1200" cap="none" spc="0" normalizeH="0" baseline="0" noProof="0" dirty="0">
                <a:ln>
                  <a:noFill/>
                </a:ln>
                <a:solidFill>
                  <a:srgbClr val="FF0000"/>
                </a:solidFill>
                <a:effectLst/>
                <a:uLnTx/>
                <a:uFillTx/>
                <a:latin typeface="黑体" panose="02010609060101010101" pitchFamily="49" charset="-122"/>
                <a:ea typeface="黑体" panose="02010609060101010101" pitchFamily="49" charset="-122"/>
                <a:cs typeface="+mn-cs"/>
              </a:rPr>
              <a:t>一切</a:t>
            </a:r>
            <a:r>
              <a:rPr kumimoji="1" lang="zh-CN" altLang="en-US" sz="2800" b="1" i="0" u="none" strike="noStrike" kern="1200" cap="none" spc="0" normalizeH="0" baseline="0" noProof="0" dirty="0">
                <a:ln>
                  <a:noFill/>
                </a:ln>
                <a:solidFill>
                  <a:srgbClr val="0000FF"/>
                </a:solidFill>
                <a:effectLst/>
                <a:uLnTx/>
                <a:uFillTx/>
                <a:latin typeface="黑体" panose="02010609060101010101" pitchFamily="49" charset="-122"/>
                <a:ea typeface="黑体" panose="02010609060101010101" pitchFamily="49" charset="-122"/>
                <a:cs typeface="+mn-cs"/>
              </a:rPr>
              <a:t>自然过程</a:t>
            </a:r>
            <a:r>
              <a:rPr kumimoji="1" lang="zh-CN" altLang="en-US" sz="2800" b="1" i="0" u="none" strike="noStrike" kern="1200" cap="none" spc="0" normalizeH="0" baseline="0" noProof="0" dirty="0">
                <a:ln>
                  <a:noFill/>
                </a:ln>
                <a:solidFill>
                  <a:srgbClr val="FF0000"/>
                </a:solidFill>
                <a:effectLst/>
                <a:uLnTx/>
                <a:uFillTx/>
                <a:latin typeface="黑体" panose="02010609060101010101" pitchFamily="49" charset="-122"/>
                <a:ea typeface="黑体" panose="02010609060101010101" pitchFamily="49" charset="-122"/>
                <a:cs typeface="+mn-cs"/>
              </a:rPr>
              <a:t>总是沿着能量不可用程度</a:t>
            </a:r>
            <a:r>
              <a:rPr kumimoji="1" lang="zh-CN" altLang="en-US" sz="2800" b="1" i="0" u="none" strike="noStrike" kern="1200" cap="none" spc="0" normalizeH="0" baseline="0" noProof="0" dirty="0">
                <a:ln>
                  <a:noFill/>
                </a:ln>
                <a:solidFill>
                  <a:srgbClr val="0000FF"/>
                </a:solidFill>
                <a:effectLst/>
                <a:uLnTx/>
                <a:uFillTx/>
                <a:latin typeface="黑体" panose="02010609060101010101" pitchFamily="49" charset="-122"/>
                <a:ea typeface="黑体" panose="02010609060101010101" pitchFamily="49" charset="-122"/>
                <a:cs typeface="+mn-cs"/>
              </a:rPr>
              <a:t>增大</a:t>
            </a:r>
            <a:r>
              <a:rPr kumimoji="1" lang="zh-CN" altLang="en-US" sz="2800" b="1" i="0" u="none" strike="noStrike" kern="1200" cap="none" spc="0" normalizeH="0" baseline="0" noProof="0" dirty="0">
                <a:ln>
                  <a:noFill/>
                </a:ln>
                <a:solidFill>
                  <a:srgbClr val="FF0000"/>
                </a:solidFill>
                <a:effectLst/>
                <a:uLnTx/>
                <a:uFillTx/>
                <a:latin typeface="黑体" panose="02010609060101010101" pitchFamily="49" charset="-122"/>
                <a:ea typeface="黑体" panose="02010609060101010101" pitchFamily="49" charset="-122"/>
                <a:cs typeface="+mn-cs"/>
              </a:rPr>
              <a:t>的方向进行。</a:t>
            </a:r>
          </a:p>
        </p:txBody>
      </p:sp>
      <p:sp>
        <p:nvSpPr>
          <p:cNvPr id="2" name="文本框 1">
            <a:extLst>
              <a:ext uri="{FF2B5EF4-FFF2-40B4-BE49-F238E27FC236}">
                <a16:creationId xmlns:a16="http://schemas.microsoft.com/office/drawing/2014/main" id="{051ED129-C3DB-7FFC-7F51-23BD0B891FCB}"/>
              </a:ext>
            </a:extLst>
          </p:cNvPr>
          <p:cNvSpPr txBox="1"/>
          <p:nvPr/>
        </p:nvSpPr>
        <p:spPr>
          <a:xfrm>
            <a:off x="213447" y="128592"/>
            <a:ext cx="5008880" cy="584775"/>
          </a:xfrm>
          <a:prstGeom prst="rect">
            <a:avLst/>
          </a:prstGeom>
          <a:noFill/>
        </p:spPr>
        <p:txBody>
          <a:bodyPr wrap="square" rtlCol="0">
            <a:spAutoFit/>
          </a:bodyPr>
          <a:lstStyle/>
          <a:p>
            <a:pPr marL="514350" lvl="0" indent="-514350">
              <a:buFont typeface="+mj-lt"/>
              <a:buAutoNum type="arabicPeriod" startAt="5"/>
              <a:defRPr/>
            </a:pPr>
            <a:r>
              <a:rPr lang="zh-CN" altLang="en-US" sz="3200" b="1" dirty="0">
                <a:solidFill>
                  <a:srgbClr val="7030A0"/>
                </a:solidFill>
              </a:rPr>
              <a:t>能量退降</a:t>
            </a:r>
            <a:endParaRPr kumimoji="0" lang="zh-CN" altLang="en-US" sz="3200" b="1" i="0" u="none" strike="noStrike" kern="1200" cap="none" spc="0" normalizeH="0" baseline="0" noProof="0" dirty="0">
              <a:ln>
                <a:noFill/>
              </a:ln>
              <a:solidFill>
                <a:srgbClr val="7030A0"/>
              </a:solidFill>
              <a:effectLst/>
              <a:uLnTx/>
              <a:uFillTx/>
              <a:latin typeface="Arial"/>
              <a:ea typeface="+mn-ea"/>
              <a:cs typeface="+mn-cs"/>
            </a:endParaRPr>
          </a:p>
        </p:txBody>
      </p:sp>
    </p:spTree>
    <p:extLst>
      <p:ext uri="{BB962C8B-B14F-4D97-AF65-F5344CB8AC3E}">
        <p14:creationId xmlns:p14="http://schemas.microsoft.com/office/powerpoint/2010/main" val="10848463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4">
            <a:extLst>
              <a:ext uri="{FF2B5EF4-FFF2-40B4-BE49-F238E27FC236}">
                <a16:creationId xmlns:a16="http://schemas.microsoft.com/office/drawing/2014/main" id="{93A32F27-AC7E-BF51-8C2D-11848330D2ED}"/>
              </a:ext>
            </a:extLst>
          </p:cNvPr>
          <p:cNvSpPr>
            <a:spLocks noGrp="1"/>
          </p:cNvSpPr>
          <p:nvPr>
            <p:ph type="sldNum" sz="quarter" idx="12"/>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defPPr>
              <a:defRPr lang="en-US"/>
            </a:defPPr>
            <a:lvl1pPr algn="r" rtl="0" fontAlgn="base">
              <a:spcBef>
                <a:spcPct val="0"/>
              </a:spcBef>
              <a:spcAft>
                <a:spcPct val="0"/>
              </a:spcAft>
              <a:defRPr kumimoji="0" sz="1400" kern="1200">
                <a:solidFill>
                  <a:schemeClr val="tx1"/>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7BF009F7-8FC6-4A67-AF57-A20AD9EC63A7}" type="slidenum">
              <a:rPr lang="zh-CN" altLang="en-US" smtClean="0"/>
              <a:pPr/>
              <a:t>19</a:t>
            </a:fld>
            <a:endParaRPr lang="en-US" altLang="zh-CN"/>
          </a:p>
        </p:txBody>
      </p:sp>
      <p:sp>
        <p:nvSpPr>
          <p:cNvPr id="174083" name="Text Box 3">
            <a:extLst>
              <a:ext uri="{FF2B5EF4-FFF2-40B4-BE49-F238E27FC236}">
                <a16:creationId xmlns:a16="http://schemas.microsoft.com/office/drawing/2014/main" id="{B1775387-6775-7AF5-AE49-32E6DF6746CA}"/>
              </a:ext>
            </a:extLst>
          </p:cNvPr>
          <p:cNvSpPr txBox="1">
            <a:spLocks noChangeArrowheads="1"/>
          </p:cNvSpPr>
          <p:nvPr/>
        </p:nvSpPr>
        <p:spPr bwMode="auto">
          <a:xfrm>
            <a:off x="706582" y="1958303"/>
            <a:ext cx="10006445" cy="3776996"/>
          </a:xfrm>
          <a:prstGeom prst="rect">
            <a:avLst/>
          </a:prstGeom>
          <a:noFill/>
          <a:ln>
            <a:noFill/>
          </a:ln>
          <a:effectLst/>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tIns="0" bIns="0">
            <a:spAutoFit/>
          </a:bodyPr>
          <a:lstStyle/>
          <a:p>
            <a:pPr marL="457200" indent="-457200">
              <a:lnSpc>
                <a:spcPct val="150000"/>
              </a:lnSpc>
              <a:buFont typeface="Wingdings" panose="05000000000000000000" pitchFamily="2" charset="2"/>
              <a:buChar char="u"/>
            </a:pPr>
            <a:r>
              <a:rPr lang="zh-CN" altLang="en-US" sz="2800" dirty="0">
                <a:latin typeface="黑体" panose="02010609060101010101" pitchFamily="49" charset="-122"/>
                <a:ea typeface="黑体" panose="02010609060101010101" pitchFamily="49" charset="-122"/>
              </a:rPr>
              <a:t>热力学第一定律表明：</a:t>
            </a:r>
            <a:r>
              <a:rPr lang="zh-CN" altLang="en-US" sz="2800" dirty="0">
                <a:solidFill>
                  <a:srgbClr val="0000FF"/>
                </a:solidFill>
                <a:latin typeface="黑体" panose="02010609060101010101" pitchFamily="49" charset="-122"/>
                <a:ea typeface="黑体" panose="02010609060101010101" pitchFamily="49" charset="-122"/>
              </a:rPr>
              <a:t>一个实际过程发生后，能量总值保持不变。</a:t>
            </a:r>
            <a:endParaRPr lang="en-US" altLang="zh-CN" sz="2800" dirty="0">
              <a:solidFill>
                <a:srgbClr val="0000FF"/>
              </a:solidFill>
              <a:latin typeface="黑体" panose="02010609060101010101" pitchFamily="49" charset="-122"/>
              <a:ea typeface="黑体" panose="02010609060101010101" pitchFamily="49" charset="-122"/>
            </a:endParaRPr>
          </a:p>
          <a:p>
            <a:pPr marL="457200" indent="-457200">
              <a:lnSpc>
                <a:spcPct val="150000"/>
              </a:lnSpc>
              <a:buFont typeface="Wingdings" panose="05000000000000000000" pitchFamily="2" charset="2"/>
              <a:buChar char="u"/>
            </a:pPr>
            <a:r>
              <a:rPr lang="zh-CN" altLang="en-US" sz="2800" dirty="0">
                <a:latin typeface="黑体" panose="02010609060101010101" pitchFamily="49" charset="-122"/>
                <a:ea typeface="黑体" panose="02010609060101010101" pitchFamily="49" charset="-122"/>
              </a:rPr>
              <a:t>热力学第二定律表明：</a:t>
            </a:r>
            <a:r>
              <a:rPr lang="zh-CN" altLang="en-US" sz="2800" dirty="0">
                <a:solidFill>
                  <a:srgbClr val="0000FF"/>
                </a:solidFill>
                <a:latin typeface="黑体" panose="02010609060101010101" pitchFamily="49" charset="-122"/>
                <a:ea typeface="黑体" panose="02010609060101010101" pitchFamily="49" charset="-122"/>
              </a:rPr>
              <a:t>在一个不可逆过程中，孤立系统的熵值增加。</a:t>
            </a:r>
            <a:r>
              <a:rPr lang="zh-CN" altLang="en-US" sz="2800" dirty="0">
                <a:latin typeface="黑体" panose="02010609060101010101" pitchFamily="49" charset="-122"/>
                <a:ea typeface="黑体" panose="02010609060101010101" pitchFamily="49" charset="-122"/>
              </a:rPr>
              <a:t>能量总值不变，但由于系统的熵值增加，说明</a:t>
            </a:r>
            <a:r>
              <a:rPr lang="zh-CN" altLang="en-US" sz="2800" dirty="0">
                <a:solidFill>
                  <a:srgbClr val="FF0000"/>
                </a:solidFill>
                <a:latin typeface="黑体" panose="02010609060101010101" pitchFamily="49" charset="-122"/>
                <a:ea typeface="黑体" panose="02010609060101010101" pitchFamily="49" charset="-122"/>
              </a:rPr>
              <a:t>系统中一部分能量丧失了作功的能力，这就是能量</a:t>
            </a:r>
            <a:r>
              <a:rPr lang="zh-CN" altLang="en-US" sz="2800" dirty="0">
                <a:solidFill>
                  <a:srgbClr val="FF0000"/>
                </a:solidFill>
                <a:ea typeface="黑体" panose="02010609060101010101" pitchFamily="49" charset="-122"/>
              </a:rPr>
              <a:t>“</a:t>
            </a:r>
            <a:r>
              <a:rPr lang="zh-CN" altLang="en-US" sz="2800" dirty="0">
                <a:solidFill>
                  <a:srgbClr val="FF0000"/>
                </a:solidFill>
                <a:latin typeface="黑体" panose="02010609060101010101" pitchFamily="49" charset="-122"/>
                <a:ea typeface="黑体" panose="02010609060101010101" pitchFamily="49" charset="-122"/>
              </a:rPr>
              <a:t>退降</a:t>
            </a:r>
            <a:r>
              <a:rPr lang="zh-CN" altLang="en-US" sz="2800" dirty="0">
                <a:solidFill>
                  <a:srgbClr val="FF0000"/>
                </a:solidFill>
                <a:ea typeface="黑体" panose="02010609060101010101" pitchFamily="49" charset="-122"/>
              </a:rPr>
              <a:t>”</a:t>
            </a:r>
            <a:r>
              <a:rPr lang="zh-CN" altLang="en-US" sz="2800" dirty="0">
                <a:solidFill>
                  <a:srgbClr val="FF0000"/>
                </a:solidFill>
                <a:latin typeface="黑体" panose="02010609060101010101" pitchFamily="49" charset="-122"/>
                <a:ea typeface="黑体" panose="02010609060101010101" pitchFamily="49" charset="-122"/>
              </a:rPr>
              <a:t>。</a:t>
            </a:r>
            <a:endParaRPr lang="en-US" altLang="zh-CN" sz="2800" dirty="0">
              <a:solidFill>
                <a:srgbClr val="FF0000"/>
              </a:solidFill>
              <a:latin typeface="黑体" panose="02010609060101010101" pitchFamily="49" charset="-122"/>
              <a:ea typeface="黑体" panose="02010609060101010101" pitchFamily="49" charset="-122"/>
            </a:endParaRPr>
          </a:p>
          <a:p>
            <a:pPr marL="457200" indent="-457200">
              <a:lnSpc>
                <a:spcPct val="150000"/>
              </a:lnSpc>
              <a:buFont typeface="Wingdings" panose="05000000000000000000" pitchFamily="2" charset="2"/>
              <a:buChar char="u"/>
            </a:pPr>
            <a:r>
              <a:rPr lang="zh-CN" altLang="en-US" sz="2800" dirty="0">
                <a:solidFill>
                  <a:srgbClr val="0000FF"/>
                </a:solidFill>
                <a:latin typeface="黑体" panose="02010609060101010101" pitchFamily="49" charset="-122"/>
                <a:ea typeface="黑体" panose="02010609060101010101" pitchFamily="49" charset="-122"/>
              </a:rPr>
              <a:t>能量 </a:t>
            </a:r>
            <a:r>
              <a:rPr lang="zh-CN" altLang="en-US" sz="2800" dirty="0">
                <a:solidFill>
                  <a:srgbClr val="0000FF"/>
                </a:solidFill>
                <a:ea typeface="黑体" panose="02010609060101010101" pitchFamily="49" charset="-122"/>
              </a:rPr>
              <a:t>“</a:t>
            </a:r>
            <a:r>
              <a:rPr lang="zh-CN" altLang="en-US" sz="2800" dirty="0">
                <a:solidFill>
                  <a:srgbClr val="0000FF"/>
                </a:solidFill>
                <a:latin typeface="黑体" panose="02010609060101010101" pitchFamily="49" charset="-122"/>
                <a:ea typeface="黑体" panose="02010609060101010101" pitchFamily="49" charset="-122"/>
              </a:rPr>
              <a:t>退降</a:t>
            </a:r>
            <a:r>
              <a:rPr lang="zh-CN" altLang="en-US" sz="2800" dirty="0">
                <a:solidFill>
                  <a:srgbClr val="0000FF"/>
                </a:solidFill>
                <a:ea typeface="黑体" panose="02010609060101010101" pitchFamily="49" charset="-122"/>
              </a:rPr>
              <a:t>”</a:t>
            </a:r>
            <a:r>
              <a:rPr lang="zh-CN" altLang="en-US" sz="2800" dirty="0">
                <a:solidFill>
                  <a:srgbClr val="0000FF"/>
                </a:solidFill>
                <a:latin typeface="黑体" panose="02010609060101010101" pitchFamily="49" charset="-122"/>
                <a:ea typeface="黑体" panose="02010609060101010101" pitchFamily="49" charset="-122"/>
              </a:rPr>
              <a:t>的程度，与熵的增加成正比</a:t>
            </a:r>
          </a:p>
        </p:txBody>
      </p:sp>
      <p:sp>
        <p:nvSpPr>
          <p:cNvPr id="5" name="文本框 4">
            <a:extLst>
              <a:ext uri="{FF2B5EF4-FFF2-40B4-BE49-F238E27FC236}">
                <a16:creationId xmlns:a16="http://schemas.microsoft.com/office/drawing/2014/main" id="{EFFA6C33-14EF-24E0-B494-62D32E471116}"/>
              </a:ext>
            </a:extLst>
          </p:cNvPr>
          <p:cNvSpPr txBox="1"/>
          <p:nvPr/>
        </p:nvSpPr>
        <p:spPr>
          <a:xfrm>
            <a:off x="152168" y="1278565"/>
            <a:ext cx="7090295" cy="523220"/>
          </a:xfrm>
          <a:prstGeom prst="rect">
            <a:avLst/>
          </a:prstGeom>
          <a:noFill/>
        </p:spPr>
        <p:txBody>
          <a:bodyPr wrap="square" rtlCol="0">
            <a:spAutoFit/>
          </a:bodyPr>
          <a:lstStyle/>
          <a:p>
            <a:pPr marL="457200" marR="0" lvl="0" indent="-4572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2800" b="1" i="0" u="none" strike="noStrike" kern="1200" cap="none" spc="0" normalizeH="0" baseline="0" noProof="0" dirty="0">
                <a:ln>
                  <a:noFill/>
                </a:ln>
                <a:solidFill>
                  <a:srgbClr val="FF0000"/>
                </a:solidFill>
                <a:effectLst/>
                <a:uLnTx/>
                <a:uFillTx/>
                <a:latin typeface="Arial"/>
                <a:ea typeface="+mn-ea"/>
                <a:cs typeface="+mn-cs"/>
              </a:rPr>
              <a:t>能量的退降</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174083"/>
                                        </p:tgtEl>
                                        <p:attrNameLst>
                                          <p:attrName>style.visibility</p:attrName>
                                        </p:attrNameLst>
                                      </p:cBhvr>
                                      <p:to>
                                        <p:strVal val="visible"/>
                                      </p:to>
                                    </p:set>
                                    <p:animEffect transition="in" filter="wipe(left)">
                                      <p:cBhvr>
                                        <p:cTn id="7" dur="500"/>
                                        <p:tgtEl>
                                          <p:spTgt spid="1740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08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01C5E36-A3E3-4E03-BF9B-E61E133853AD}"/>
              </a:ext>
            </a:extLst>
          </p:cNvPr>
          <p:cNvSpPr>
            <a:spLocks noGrp="1"/>
          </p:cNvSpPr>
          <p:nvPr>
            <p:ph type="sldNum" sz="quarter" idx="10"/>
          </p:nvPr>
        </p:nvSpPr>
        <p:spPr/>
        <p:txBody>
          <a:bodyPr/>
          <a:lstStyle/>
          <a:p>
            <a:pPr>
              <a:defRPr/>
            </a:pPr>
            <a:fld id="{CA5B67C4-1CC0-4590-B919-CA90023FE0F1}" type="slidenum">
              <a:rPr lang="zh-CN" altLang="en-US" smtClean="0"/>
              <a:pPr>
                <a:defRPr/>
              </a:pPr>
              <a:t>2</a:t>
            </a:fld>
            <a:endParaRPr lang="en-US" altLang="zh-CN" dirty="0"/>
          </a:p>
        </p:txBody>
      </p:sp>
      <p:sp>
        <p:nvSpPr>
          <p:cNvPr id="3" name="日期占位符 2">
            <a:extLst>
              <a:ext uri="{FF2B5EF4-FFF2-40B4-BE49-F238E27FC236}">
                <a16:creationId xmlns:a16="http://schemas.microsoft.com/office/drawing/2014/main" id="{B640988E-C07E-43F0-B68C-A1149AAE61BD}"/>
              </a:ext>
            </a:extLst>
          </p:cNvPr>
          <p:cNvSpPr>
            <a:spLocks noGrp="1"/>
          </p:cNvSpPr>
          <p:nvPr>
            <p:ph type="dt" sz="half" idx="11"/>
          </p:nvPr>
        </p:nvSpPr>
        <p:spPr/>
        <p:txBody>
          <a:bodyPr/>
          <a:lstStyle/>
          <a:p>
            <a:pPr>
              <a:defRPr/>
            </a:pPr>
            <a:fld id="{AAD8F5B3-9D4E-440B-AA5A-B1F591BF4E60}" type="datetime1">
              <a:rPr lang="zh-CN" altLang="en-US" smtClean="0"/>
              <a:t>2023/5/23</a:t>
            </a:fld>
            <a:endParaRPr lang="en-US" altLang="zh-CN"/>
          </a:p>
        </p:txBody>
      </p:sp>
      <p:sp>
        <p:nvSpPr>
          <p:cNvPr id="5" name="副标题 2">
            <a:extLst>
              <a:ext uri="{FF2B5EF4-FFF2-40B4-BE49-F238E27FC236}">
                <a16:creationId xmlns:a16="http://schemas.microsoft.com/office/drawing/2014/main" id="{847FFADE-9A31-4904-8F96-00CB0CE268E5}"/>
              </a:ext>
            </a:extLst>
          </p:cNvPr>
          <p:cNvSpPr txBox="1">
            <a:spLocks/>
          </p:cNvSpPr>
          <p:nvPr/>
        </p:nvSpPr>
        <p:spPr bwMode="auto">
          <a:xfrm>
            <a:off x="776962" y="1165274"/>
            <a:ext cx="9717856" cy="4796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457200" indent="-457200" fontAlgn="base">
              <a:lnSpc>
                <a:spcPct val="150000"/>
              </a:lnSpc>
              <a:spcAft>
                <a:spcPct val="0"/>
              </a:spcAft>
              <a:buFont typeface="Wingdings" panose="05000000000000000000" pitchFamily="2" charset="2"/>
              <a:buChar char="Ø"/>
            </a:pPr>
            <a:r>
              <a:rPr lang="zh-CN" altLang="en-US" sz="3600" dirty="0">
                <a:solidFill>
                  <a:srgbClr val="0066CC"/>
                </a:solidFill>
                <a:latin typeface="黑体" panose="02010609060101010101" pitchFamily="49" charset="-122"/>
                <a:ea typeface="黑体" panose="02010609060101010101" pitchFamily="49" charset="-122"/>
              </a:rPr>
              <a:t>玻尔兹曼熵及熵增加原理</a:t>
            </a:r>
          </a:p>
          <a:p>
            <a:pPr marL="457200" indent="-457200" fontAlgn="base">
              <a:lnSpc>
                <a:spcPct val="150000"/>
              </a:lnSpc>
              <a:spcAft>
                <a:spcPct val="0"/>
              </a:spcAft>
              <a:buFont typeface="Wingdings" panose="05000000000000000000" pitchFamily="2" charset="2"/>
              <a:buChar char="Ø"/>
            </a:pPr>
            <a:r>
              <a:rPr lang="zh-CN" altLang="en-US" sz="3600" dirty="0">
                <a:solidFill>
                  <a:srgbClr val="0066CC"/>
                </a:solidFill>
                <a:latin typeface="黑体" panose="02010609060101010101" pitchFamily="49" charset="-122"/>
                <a:ea typeface="黑体" panose="02010609060101010101" pitchFamily="49" charset="-122"/>
              </a:rPr>
              <a:t>信息熵</a:t>
            </a:r>
          </a:p>
          <a:p>
            <a:pPr marL="457200" indent="-457200" fontAlgn="base">
              <a:lnSpc>
                <a:spcPct val="150000"/>
              </a:lnSpc>
              <a:spcAft>
                <a:spcPct val="0"/>
              </a:spcAft>
              <a:buFont typeface="Wingdings" panose="05000000000000000000" pitchFamily="2" charset="2"/>
              <a:buChar char="Ø"/>
            </a:pPr>
            <a:r>
              <a:rPr lang="zh-CN" altLang="en-US" sz="3600" dirty="0">
                <a:solidFill>
                  <a:srgbClr val="0066CC"/>
                </a:solidFill>
                <a:latin typeface="黑体" panose="02010609060101010101" pitchFamily="49" charset="-122"/>
                <a:ea typeface="黑体" panose="02010609060101010101" pitchFamily="49" charset="-122"/>
              </a:rPr>
              <a:t>普里高津的耗散结构理论</a:t>
            </a:r>
          </a:p>
          <a:p>
            <a:pPr marL="457200" indent="-457200" fontAlgn="base">
              <a:lnSpc>
                <a:spcPct val="150000"/>
              </a:lnSpc>
              <a:spcAft>
                <a:spcPct val="0"/>
              </a:spcAft>
              <a:buFont typeface="Wingdings" panose="05000000000000000000" pitchFamily="2" charset="2"/>
              <a:buChar char="Ø"/>
            </a:pPr>
            <a:r>
              <a:rPr lang="zh-CN" altLang="en-US" sz="3600" dirty="0">
                <a:solidFill>
                  <a:srgbClr val="0066CC"/>
                </a:solidFill>
                <a:latin typeface="黑体" panose="02010609060101010101" pitchFamily="49" charset="-122"/>
                <a:ea typeface="黑体" panose="02010609060101010101" pitchFamily="49" charset="-122"/>
              </a:rPr>
              <a:t>生命熵</a:t>
            </a:r>
            <a:endParaRPr lang="en-US" altLang="zh-CN" sz="3600" dirty="0">
              <a:solidFill>
                <a:srgbClr val="0066CC"/>
              </a:solidFill>
              <a:latin typeface="黑体" panose="02010609060101010101" pitchFamily="49" charset="-122"/>
              <a:ea typeface="黑体" panose="02010609060101010101" pitchFamily="49" charset="-122"/>
            </a:endParaRPr>
          </a:p>
          <a:p>
            <a:pPr marL="457200" indent="-457200" fontAlgn="base">
              <a:lnSpc>
                <a:spcPct val="150000"/>
              </a:lnSpc>
              <a:spcAft>
                <a:spcPct val="0"/>
              </a:spcAft>
              <a:buFont typeface="Wingdings" panose="05000000000000000000" pitchFamily="2" charset="2"/>
              <a:buChar char="Ø"/>
            </a:pPr>
            <a:r>
              <a:rPr lang="zh-CN" altLang="en-US" sz="3600" dirty="0">
                <a:solidFill>
                  <a:srgbClr val="0066CC"/>
                </a:solidFill>
                <a:latin typeface="黑体" panose="02010609060101010101" pitchFamily="49" charset="-122"/>
                <a:ea typeface="黑体" panose="02010609060101010101" pitchFamily="49" charset="-122"/>
              </a:rPr>
              <a:t>能量退降</a:t>
            </a:r>
            <a:endParaRPr lang="en-US" altLang="zh-CN" sz="3600" dirty="0">
              <a:solidFill>
                <a:srgbClr val="0066CC"/>
              </a:solidFill>
              <a:latin typeface="黑体" panose="02010609060101010101" pitchFamily="49" charset="-122"/>
              <a:ea typeface="黑体" panose="02010609060101010101" pitchFamily="49" charset="-122"/>
            </a:endParaRPr>
          </a:p>
        </p:txBody>
      </p:sp>
      <p:sp>
        <p:nvSpPr>
          <p:cNvPr id="6" name="矩形 5">
            <a:extLst>
              <a:ext uri="{FF2B5EF4-FFF2-40B4-BE49-F238E27FC236}">
                <a16:creationId xmlns:a16="http://schemas.microsoft.com/office/drawing/2014/main" id="{0CEE3A75-D1E7-40C8-9ECD-E758747445B8}"/>
              </a:ext>
            </a:extLst>
          </p:cNvPr>
          <p:cNvSpPr/>
          <p:nvPr/>
        </p:nvSpPr>
        <p:spPr>
          <a:xfrm>
            <a:off x="776962" y="135374"/>
            <a:ext cx="2031325" cy="646331"/>
          </a:xfrm>
          <a:prstGeom prst="rect">
            <a:avLst/>
          </a:prstGeom>
        </p:spPr>
        <p:txBody>
          <a:bodyPr wrap="none">
            <a:spAutoFit/>
          </a:bodyPr>
          <a:lstStyle/>
          <a:p>
            <a:r>
              <a:rPr lang="zh-CN" altLang="en-US" sz="3600" b="1" dirty="0">
                <a:solidFill>
                  <a:srgbClr val="083F7F"/>
                </a:solidFill>
                <a:cs typeface="+mn-ea"/>
              </a:rPr>
              <a:t>主要内容</a:t>
            </a:r>
          </a:p>
        </p:txBody>
      </p:sp>
    </p:spTree>
    <p:extLst>
      <p:ext uri="{BB962C8B-B14F-4D97-AF65-F5344CB8AC3E}">
        <p14:creationId xmlns:p14="http://schemas.microsoft.com/office/powerpoint/2010/main" val="29171158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4">
            <a:extLst>
              <a:ext uri="{FF2B5EF4-FFF2-40B4-BE49-F238E27FC236}">
                <a16:creationId xmlns:a16="http://schemas.microsoft.com/office/drawing/2014/main" id="{40466C17-1112-4AF2-B08A-10EF950699EA}"/>
              </a:ext>
            </a:extLst>
          </p:cNvPr>
          <p:cNvSpPr>
            <a:spLocks noGrp="1"/>
          </p:cNvSpPr>
          <p:nvPr>
            <p:ph type="sldNum" sz="quarter" idx="12"/>
          </p:nvPr>
        </p:nvSpPr>
        <p:spPr/>
        <p:txBody>
          <a:bodyPr/>
          <a:lstStyle/>
          <a:p>
            <a:fld id="{5091993F-EA75-4166-8E32-6AB90B41D57A}" type="slidenum">
              <a:rPr lang="zh-CN" altLang="en-US"/>
              <a:pPr/>
              <a:t>20</a:t>
            </a:fld>
            <a:endParaRPr lang="en-US" altLang="zh-CN"/>
          </a:p>
        </p:txBody>
      </p:sp>
      <p:sp>
        <p:nvSpPr>
          <p:cNvPr id="5" name="TextBox 3">
            <a:extLst>
              <a:ext uri="{FF2B5EF4-FFF2-40B4-BE49-F238E27FC236}">
                <a16:creationId xmlns:a16="http://schemas.microsoft.com/office/drawing/2014/main" id="{237C7A01-FD36-F578-5D9D-A6F8025CB62A}"/>
              </a:ext>
            </a:extLst>
          </p:cNvPr>
          <p:cNvSpPr txBox="1">
            <a:spLocks noChangeArrowheads="1"/>
          </p:cNvSpPr>
          <p:nvPr/>
        </p:nvSpPr>
        <p:spPr bwMode="auto">
          <a:xfrm>
            <a:off x="374073" y="940182"/>
            <a:ext cx="11055927" cy="59344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457200" indent="-457200" eaLnBrk="1" hangingPunct="1">
              <a:lnSpc>
                <a:spcPct val="150000"/>
              </a:lnSpc>
              <a:buFont typeface="Wingdings" panose="05000000000000000000" pitchFamily="2" charset="2"/>
              <a:buChar char="u"/>
            </a:pPr>
            <a:r>
              <a:rPr lang="zh-CN" altLang="en-US" sz="3200" b="1" dirty="0">
                <a:latin typeface="华文楷体" panose="02010600040101010101" pitchFamily="2" charset="-122"/>
                <a:ea typeface="华文楷体" panose="02010600040101010101" pitchFamily="2" charset="-122"/>
              </a:rPr>
              <a:t> </a:t>
            </a:r>
            <a:r>
              <a:rPr lang="zh-CN" altLang="en-US" sz="2800" b="1" dirty="0">
                <a:latin typeface="Adobe 宋体 Std L" panose="02020300000000000000" pitchFamily="18" charset="-122"/>
                <a:ea typeface="Adobe 宋体 Std L" panose="02020300000000000000" pitchFamily="18" charset="-122"/>
              </a:rPr>
              <a:t>一切</a:t>
            </a:r>
            <a:r>
              <a:rPr lang="zh-CN" altLang="en-US" sz="2800" b="1" dirty="0">
                <a:solidFill>
                  <a:srgbClr val="FF0000"/>
                </a:solidFill>
                <a:latin typeface="Adobe 宋体 Std L" panose="02020300000000000000" pitchFamily="18" charset="-122"/>
                <a:ea typeface="Adobe 宋体 Std L" panose="02020300000000000000" pitchFamily="18" charset="-122"/>
              </a:rPr>
              <a:t>结构性强的或有序运动</a:t>
            </a:r>
            <a:r>
              <a:rPr lang="zh-CN" altLang="en-US" sz="2800" b="1" dirty="0">
                <a:latin typeface="Adobe 宋体 Std L" panose="02020300000000000000" pitchFamily="18" charset="-122"/>
                <a:ea typeface="Adobe 宋体 Std L" panose="02020300000000000000" pitchFamily="18" charset="-122"/>
              </a:rPr>
              <a:t>的能量，都属于</a:t>
            </a:r>
            <a:r>
              <a:rPr lang="zh-CN" altLang="en-US" sz="2800" b="1" dirty="0">
                <a:solidFill>
                  <a:srgbClr val="FF0000"/>
                </a:solidFill>
                <a:latin typeface="Adobe 宋体 Std L" panose="02020300000000000000" pitchFamily="18" charset="-122"/>
                <a:ea typeface="Adobe 宋体 Std L" panose="02020300000000000000" pitchFamily="18" charset="-122"/>
              </a:rPr>
              <a:t>品质高</a:t>
            </a:r>
            <a:r>
              <a:rPr lang="zh-CN" altLang="en-US" sz="2800" b="1" dirty="0">
                <a:latin typeface="Adobe 宋体 Std L" panose="02020300000000000000" pitchFamily="18" charset="-122"/>
                <a:ea typeface="Adobe 宋体 Std L" panose="02020300000000000000" pitchFamily="18" charset="-122"/>
              </a:rPr>
              <a:t>的能量；相反</a:t>
            </a:r>
            <a:r>
              <a:rPr lang="zh-CN" altLang="en-US" sz="2800" b="1" dirty="0">
                <a:solidFill>
                  <a:srgbClr val="FF0000"/>
                </a:solidFill>
                <a:latin typeface="Adobe 宋体 Std L" panose="02020300000000000000" pitchFamily="18" charset="-122"/>
                <a:ea typeface="Adobe 宋体 Std L" panose="02020300000000000000" pitchFamily="18" charset="-122"/>
              </a:rPr>
              <a:t>结构性差、熵值高</a:t>
            </a:r>
            <a:r>
              <a:rPr lang="zh-CN" altLang="en-US" sz="2800" b="1" dirty="0">
                <a:latin typeface="Adobe 宋体 Std L" panose="02020300000000000000" pitchFamily="18" charset="-122"/>
                <a:ea typeface="Adobe 宋体 Std L" panose="02020300000000000000" pitchFamily="18" charset="-122"/>
              </a:rPr>
              <a:t>的能量</a:t>
            </a:r>
            <a:r>
              <a:rPr lang="en-US" altLang="zh-CN" sz="2800" b="1" dirty="0">
                <a:latin typeface="Adobe 宋体 Std L" panose="02020300000000000000" pitchFamily="18" charset="-122"/>
                <a:ea typeface="Adobe 宋体 Std L" panose="02020300000000000000" pitchFamily="18" charset="-122"/>
              </a:rPr>
              <a:t>,</a:t>
            </a:r>
            <a:r>
              <a:rPr lang="zh-CN" altLang="en-US" sz="2800" b="1" dirty="0">
                <a:latin typeface="Adobe 宋体 Std L" panose="02020300000000000000" pitchFamily="18" charset="-122"/>
                <a:ea typeface="Adobe 宋体 Std L" panose="02020300000000000000" pitchFamily="18" charset="-122"/>
              </a:rPr>
              <a:t>属于</a:t>
            </a:r>
            <a:r>
              <a:rPr lang="zh-CN" altLang="en-US" sz="2800" b="1" dirty="0">
                <a:solidFill>
                  <a:srgbClr val="FF0000"/>
                </a:solidFill>
                <a:latin typeface="Adobe 宋体 Std L" panose="02020300000000000000" pitchFamily="18" charset="-122"/>
                <a:ea typeface="Adobe 宋体 Std L" panose="02020300000000000000" pitchFamily="18" charset="-122"/>
              </a:rPr>
              <a:t>低品质</a:t>
            </a:r>
            <a:r>
              <a:rPr lang="zh-CN" altLang="en-US" sz="2800" b="1" dirty="0">
                <a:latin typeface="Adobe 宋体 Std L" panose="02020300000000000000" pitchFamily="18" charset="-122"/>
                <a:ea typeface="Adobe 宋体 Std L" panose="02020300000000000000" pitchFamily="18" charset="-122"/>
              </a:rPr>
              <a:t>的能量。</a:t>
            </a:r>
            <a:endParaRPr lang="en-US" altLang="zh-CN" sz="2800" b="1" dirty="0">
              <a:latin typeface="Adobe 宋体 Std L" panose="02020300000000000000" pitchFamily="18" charset="-122"/>
              <a:ea typeface="Adobe 宋体 Std L" panose="02020300000000000000" pitchFamily="18" charset="-122"/>
            </a:endParaRPr>
          </a:p>
          <a:p>
            <a:pPr marL="457200" indent="-457200" eaLnBrk="1" hangingPunct="1">
              <a:lnSpc>
                <a:spcPct val="150000"/>
              </a:lnSpc>
              <a:buFont typeface="Wingdings" panose="05000000000000000000" pitchFamily="2" charset="2"/>
              <a:buChar char="u"/>
            </a:pPr>
            <a:r>
              <a:rPr lang="zh-CN" altLang="en-US" sz="2800" b="1" dirty="0">
                <a:latin typeface="Adobe 宋体 Std L" panose="02020300000000000000" pitchFamily="18" charset="-122"/>
                <a:ea typeface="Adobe 宋体 Std L" panose="02020300000000000000" pitchFamily="18" charset="-122"/>
              </a:rPr>
              <a:t>热和功即使数量相同，但“质量”不等，</a:t>
            </a:r>
            <a:r>
              <a:rPr lang="zh-CN" altLang="en-US" sz="2800" b="1" dirty="0">
                <a:solidFill>
                  <a:srgbClr val="FF0000"/>
                </a:solidFill>
                <a:latin typeface="Adobe 宋体 Std L" panose="02020300000000000000" pitchFamily="18" charset="-122"/>
                <a:ea typeface="Adobe 宋体 Std L" panose="02020300000000000000" pitchFamily="18" charset="-122"/>
              </a:rPr>
              <a:t>功是“高质量”</a:t>
            </a:r>
            <a:r>
              <a:rPr lang="zh-CN" altLang="en-US" sz="2800" b="1" dirty="0">
                <a:latin typeface="Adobe 宋体 Std L" panose="02020300000000000000" pitchFamily="18" charset="-122"/>
                <a:ea typeface="Adobe 宋体 Std L" panose="02020300000000000000" pitchFamily="18" charset="-122"/>
              </a:rPr>
              <a:t>的能量。</a:t>
            </a:r>
            <a:endParaRPr lang="en-US" altLang="zh-CN" sz="2800" b="1" dirty="0">
              <a:latin typeface="Adobe 宋体 Std L" panose="02020300000000000000" pitchFamily="18" charset="-122"/>
              <a:ea typeface="Adobe 宋体 Std L" panose="02020300000000000000" pitchFamily="18" charset="-122"/>
            </a:endParaRPr>
          </a:p>
          <a:p>
            <a:pPr marL="457200" indent="-457200" eaLnBrk="1" hangingPunct="1">
              <a:lnSpc>
                <a:spcPct val="150000"/>
              </a:lnSpc>
              <a:buFont typeface="Wingdings" panose="05000000000000000000" pitchFamily="2" charset="2"/>
              <a:buChar char="u"/>
            </a:pPr>
            <a:r>
              <a:rPr lang="zh-CN" altLang="en-US" sz="2800" b="1" dirty="0">
                <a:latin typeface="Adobe 宋体 Std L" panose="02020300000000000000" pitchFamily="18" charset="-122"/>
                <a:ea typeface="Adobe 宋体 Std L" panose="02020300000000000000" pitchFamily="18" charset="-122"/>
              </a:rPr>
              <a:t>高温热源的热与低温热源的热即使数量相同，但“质量”也不等，</a:t>
            </a:r>
            <a:r>
              <a:rPr lang="zh-CN" altLang="en-US" sz="2800" b="1" dirty="0">
                <a:solidFill>
                  <a:srgbClr val="FF0000"/>
                </a:solidFill>
                <a:latin typeface="Adobe 宋体 Std L" panose="02020300000000000000" pitchFamily="18" charset="-122"/>
                <a:ea typeface="Adobe 宋体 Std L" panose="02020300000000000000" pitchFamily="18" charset="-122"/>
              </a:rPr>
              <a:t>高温热源的热“质量”较高</a:t>
            </a:r>
            <a:r>
              <a:rPr lang="zh-CN" altLang="en-US" sz="2800" b="1" dirty="0">
                <a:latin typeface="Adobe 宋体 Std L" panose="02020300000000000000" pitchFamily="18" charset="-122"/>
                <a:ea typeface="Adobe 宋体 Std L" panose="02020300000000000000" pitchFamily="18" charset="-122"/>
              </a:rPr>
              <a:t>，做功能力强。</a:t>
            </a:r>
            <a:endParaRPr lang="en-US" altLang="zh-CN" sz="2800" b="1" dirty="0">
              <a:latin typeface="Adobe 宋体 Std L" panose="02020300000000000000" pitchFamily="18" charset="-122"/>
              <a:ea typeface="Adobe 宋体 Std L" panose="02020300000000000000" pitchFamily="18" charset="-122"/>
            </a:endParaRPr>
          </a:p>
          <a:p>
            <a:pPr marL="457200" indent="-457200" eaLnBrk="1" hangingPunct="1">
              <a:lnSpc>
                <a:spcPct val="150000"/>
              </a:lnSpc>
              <a:buFont typeface="Wingdings" panose="05000000000000000000" pitchFamily="2" charset="2"/>
              <a:buChar char="u"/>
            </a:pPr>
            <a:r>
              <a:rPr lang="zh-CN" altLang="en-US" sz="2800" b="1" dirty="0">
                <a:latin typeface="Adobe 宋体 Std L" panose="02020300000000000000" pitchFamily="18" charset="-122"/>
                <a:ea typeface="Adobe 宋体 Std L" panose="02020300000000000000" pitchFamily="18" charset="-122"/>
              </a:rPr>
              <a:t>从高“质量”的能贬值为低“质量”的能是自发过程。</a:t>
            </a:r>
            <a:endParaRPr lang="en-US" altLang="zh-CN" sz="2800" b="1" dirty="0">
              <a:latin typeface="Adobe 宋体 Std L" panose="02020300000000000000" pitchFamily="18" charset="-122"/>
              <a:ea typeface="Adobe 宋体 Std L" panose="02020300000000000000" pitchFamily="18" charset="-122"/>
            </a:endParaRPr>
          </a:p>
          <a:p>
            <a:pPr marL="457200" indent="-457200" eaLnBrk="1" hangingPunct="1">
              <a:lnSpc>
                <a:spcPct val="150000"/>
              </a:lnSpc>
              <a:buFont typeface="Wingdings" panose="05000000000000000000" pitchFamily="2" charset="2"/>
              <a:buChar char="u"/>
            </a:pPr>
            <a:r>
              <a:rPr lang="zh-CN" altLang="en-US" sz="2800" b="1" dirty="0">
                <a:solidFill>
                  <a:srgbClr val="FF0000"/>
                </a:solidFill>
                <a:latin typeface="Adobe 宋体 Std L" panose="02020300000000000000" pitchFamily="18" charset="-122"/>
                <a:ea typeface="Adobe 宋体 Std L" panose="02020300000000000000" pitchFamily="18" charset="-122"/>
              </a:rPr>
              <a:t>熵</a:t>
            </a:r>
            <a:r>
              <a:rPr lang="zh-CN" altLang="en-US" sz="2800" b="1" dirty="0">
                <a:latin typeface="Adobe 宋体 Std L" panose="02020300000000000000" pitchFamily="18" charset="-122"/>
                <a:ea typeface="Adobe 宋体 Std L" panose="02020300000000000000" pitchFamily="18" charset="-122"/>
              </a:rPr>
              <a:t>是能量</a:t>
            </a:r>
            <a:r>
              <a:rPr lang="zh-CN" altLang="en-US" sz="2800" b="1" dirty="0">
                <a:solidFill>
                  <a:srgbClr val="FF0000"/>
                </a:solidFill>
                <a:latin typeface="Adobe 宋体 Std L" panose="02020300000000000000" pitchFamily="18" charset="-122"/>
                <a:ea typeface="Adobe 宋体 Std L" panose="02020300000000000000" pitchFamily="18" charset="-122"/>
              </a:rPr>
              <a:t>不可用程度</a:t>
            </a:r>
            <a:r>
              <a:rPr lang="zh-CN" altLang="en-US" sz="2800" b="1" dirty="0">
                <a:latin typeface="Adobe 宋体 Std L" panose="02020300000000000000" pitchFamily="18" charset="-122"/>
                <a:ea typeface="Adobe 宋体 Std L" panose="02020300000000000000" pitchFamily="18" charset="-122"/>
              </a:rPr>
              <a:t>的量度，能量危机就是熵的危机。</a:t>
            </a:r>
            <a:endParaRPr lang="en-US" altLang="zh-CN" sz="2800" b="1" dirty="0">
              <a:latin typeface="Adobe 宋体 Std L" panose="02020300000000000000" pitchFamily="18" charset="-122"/>
              <a:ea typeface="Adobe 宋体 Std L" panose="02020300000000000000" pitchFamily="18" charset="-122"/>
            </a:endParaRPr>
          </a:p>
          <a:p>
            <a:pPr marL="457200" indent="-457200" eaLnBrk="1" hangingPunct="1">
              <a:lnSpc>
                <a:spcPct val="150000"/>
              </a:lnSpc>
              <a:buFont typeface="Wingdings" panose="05000000000000000000" pitchFamily="2" charset="2"/>
              <a:buChar char="u"/>
            </a:pPr>
            <a:r>
              <a:rPr lang="zh-CN" altLang="en-US" sz="2800" b="1" dirty="0">
                <a:latin typeface="Adobe 宋体 Std L" panose="02020300000000000000" pitchFamily="18" charset="-122"/>
                <a:ea typeface="Adobe 宋体 Std L" panose="02020300000000000000" pitchFamily="18" charset="-122"/>
              </a:rPr>
              <a:t>节能减排、循环经济、可持续发展都是</a:t>
            </a:r>
            <a:r>
              <a:rPr lang="zh-CN" altLang="en-US" sz="2800" b="1" dirty="0">
                <a:solidFill>
                  <a:srgbClr val="FF0000"/>
                </a:solidFill>
                <a:latin typeface="Adobe 宋体 Std L" panose="02020300000000000000" pitchFamily="18" charset="-122"/>
                <a:ea typeface="Adobe 宋体 Std L" panose="02020300000000000000" pitchFamily="18" charset="-122"/>
              </a:rPr>
              <a:t>减缓熵增</a:t>
            </a:r>
            <a:r>
              <a:rPr lang="zh-CN" altLang="en-US" sz="2800" b="1" dirty="0">
                <a:latin typeface="Adobe 宋体 Std L" panose="02020300000000000000" pitchFamily="18" charset="-122"/>
                <a:ea typeface="Adobe 宋体 Std L" panose="02020300000000000000" pitchFamily="18" charset="-122"/>
              </a:rPr>
              <a:t>的措施。</a:t>
            </a:r>
          </a:p>
          <a:p>
            <a:pPr marL="457200" indent="-457200" eaLnBrk="1" hangingPunct="1">
              <a:lnSpc>
                <a:spcPct val="150000"/>
              </a:lnSpc>
              <a:buFont typeface="Wingdings" panose="05000000000000000000" pitchFamily="2" charset="2"/>
              <a:buChar char="u"/>
            </a:pPr>
            <a:endParaRPr lang="zh-CN" altLang="en-US" sz="2800" b="1" dirty="0">
              <a:latin typeface="Adobe 宋体 Std L" panose="02020300000000000000" pitchFamily="18" charset="-122"/>
              <a:ea typeface="Adobe 宋体 Std L" panose="02020300000000000000" pitchFamily="18"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2">
            <a:extLst>
              <a:ext uri="{FF2B5EF4-FFF2-40B4-BE49-F238E27FC236}">
                <a16:creationId xmlns:a16="http://schemas.microsoft.com/office/drawing/2014/main" id="{CAAC197A-6A31-3F93-D849-8843D3FE9A0E}"/>
              </a:ext>
            </a:extLst>
          </p:cNvPr>
          <p:cNvSpPr>
            <a:spLocks noGrp="1"/>
          </p:cNvSpPr>
          <p:nvPr>
            <p:ph type="dt" sz="half" idx="10"/>
          </p:nvPr>
        </p:nvSpPr>
        <p:spPr/>
        <p:txBody>
          <a:bodyPr/>
          <a:lstStyle/>
          <a:p>
            <a:endParaRPr lang="en-US" altLang="zh-CN"/>
          </a:p>
        </p:txBody>
      </p:sp>
      <p:sp>
        <p:nvSpPr>
          <p:cNvPr id="4" name="灯片编号占位符 3">
            <a:extLst>
              <a:ext uri="{FF2B5EF4-FFF2-40B4-BE49-F238E27FC236}">
                <a16:creationId xmlns:a16="http://schemas.microsoft.com/office/drawing/2014/main" id="{8ECE3F7D-EDE0-C026-9E21-20FC02B4C7F4}"/>
              </a:ext>
            </a:extLst>
          </p:cNvPr>
          <p:cNvSpPr>
            <a:spLocks noGrp="1"/>
          </p:cNvSpPr>
          <p:nvPr>
            <p:ph type="sldNum" sz="quarter" idx="12"/>
          </p:nvPr>
        </p:nvSpPr>
        <p:spPr/>
        <p:txBody>
          <a:bodyPr/>
          <a:lstStyle/>
          <a:p>
            <a:fld id="{AFD13C98-0C65-4210-A671-C6AD82D3C048}" type="slidenum">
              <a:rPr lang="zh-CN" altLang="en-US" smtClean="0"/>
              <a:pPr/>
              <a:t>21</a:t>
            </a:fld>
            <a:endParaRPr lang="en-US" altLang="zh-CN"/>
          </a:p>
        </p:txBody>
      </p:sp>
      <p:sp>
        <p:nvSpPr>
          <p:cNvPr id="6" name="文本框 5">
            <a:extLst>
              <a:ext uri="{FF2B5EF4-FFF2-40B4-BE49-F238E27FC236}">
                <a16:creationId xmlns:a16="http://schemas.microsoft.com/office/drawing/2014/main" id="{E0A5DC40-8E4C-1A50-CC3A-865BDDA8411B}"/>
              </a:ext>
            </a:extLst>
          </p:cNvPr>
          <p:cNvSpPr txBox="1"/>
          <p:nvPr/>
        </p:nvSpPr>
        <p:spPr>
          <a:xfrm>
            <a:off x="561108" y="1183694"/>
            <a:ext cx="9809019" cy="4618187"/>
          </a:xfrm>
          <a:prstGeom prst="rect">
            <a:avLst/>
          </a:prstGeom>
          <a:noFill/>
        </p:spPr>
        <p:txBody>
          <a:bodyPr wrap="square">
            <a:spAutoFit/>
          </a:bodyPr>
          <a:lstStyle/>
          <a:p>
            <a:pPr>
              <a:lnSpc>
                <a:spcPct val="150000"/>
              </a:lnSpc>
            </a:pPr>
            <a:r>
              <a:rPr lang="en-US" altLang="zh-CN" b="1" dirty="0">
                <a:latin typeface="Times New Roman" panose="02020603050405020304" pitchFamily="18" charset="0"/>
                <a:ea typeface="Adobe 宋体 Std L" panose="02020300000000000000" pitchFamily="18" charset="-122"/>
                <a:cs typeface="Times New Roman" panose="02020603050405020304" pitchFamily="18" charset="0"/>
              </a:rPr>
              <a:t>[1]</a:t>
            </a:r>
            <a:r>
              <a:rPr lang="zh-CN" altLang="en-US" b="1" dirty="0">
                <a:latin typeface="Times New Roman" panose="02020603050405020304" pitchFamily="18" charset="0"/>
                <a:ea typeface="Adobe 宋体 Std L" panose="02020300000000000000" pitchFamily="18" charset="-122"/>
                <a:cs typeface="Times New Roman" panose="02020603050405020304" pitchFamily="18" charset="0"/>
              </a:rPr>
              <a:t>信息熵</a:t>
            </a:r>
            <a:r>
              <a:rPr lang="en-US" altLang="zh-CN" b="1" dirty="0">
                <a:latin typeface="Times New Roman" panose="02020603050405020304" pitchFamily="18" charset="0"/>
                <a:ea typeface="Adobe 宋体 Std L" panose="02020300000000000000" pitchFamily="18" charset="-122"/>
                <a:cs typeface="Times New Roman" panose="02020603050405020304" pitchFamily="18" charset="0"/>
              </a:rPr>
              <a:t>:</a:t>
            </a:r>
            <a:r>
              <a:rPr lang="zh-CN" altLang="en-US" b="1" dirty="0">
                <a:latin typeface="Times New Roman" panose="02020603050405020304" pitchFamily="18" charset="0"/>
                <a:ea typeface="Adobe 宋体 Std L" panose="02020300000000000000" pitchFamily="18" charset="-122"/>
                <a:cs typeface="Times New Roman" panose="02020603050405020304" pitchFamily="18" charset="0"/>
              </a:rPr>
              <a:t>理论与应用</a:t>
            </a:r>
            <a:r>
              <a:rPr lang="en-US" altLang="zh-CN" b="1" dirty="0">
                <a:latin typeface="Times New Roman" panose="02020603050405020304" pitchFamily="18" charset="0"/>
                <a:ea typeface="Adobe 宋体 Std L" panose="02020300000000000000" pitchFamily="18" charset="-122"/>
                <a:cs typeface="Times New Roman" panose="02020603050405020304" pitchFamily="18" charset="0"/>
              </a:rPr>
              <a:t>[M].</a:t>
            </a:r>
            <a:r>
              <a:rPr lang="zh-CN" altLang="en-US" b="1" dirty="0">
                <a:latin typeface="Times New Roman" panose="02020603050405020304" pitchFamily="18" charset="0"/>
                <a:ea typeface="Adobe 宋体 Std L" panose="02020300000000000000" pitchFamily="18" charset="-122"/>
                <a:cs typeface="Times New Roman" panose="02020603050405020304" pitchFamily="18" charset="0"/>
              </a:rPr>
              <a:t>张继国</a:t>
            </a:r>
            <a:r>
              <a:rPr lang="en-US" altLang="zh-CN" b="1" dirty="0">
                <a:latin typeface="Times New Roman" panose="02020603050405020304" pitchFamily="18" charset="0"/>
                <a:ea typeface="Adobe 宋体 Std L" panose="02020300000000000000" pitchFamily="18" charset="-122"/>
                <a:cs typeface="Times New Roman" panose="02020603050405020304" pitchFamily="18" charset="0"/>
              </a:rPr>
              <a:t>, </a:t>
            </a:r>
            <a:r>
              <a:rPr lang="zh-CN" altLang="en-US" b="1" dirty="0">
                <a:latin typeface="Times New Roman" panose="02020603050405020304" pitchFamily="18" charset="0"/>
                <a:ea typeface="Adobe 宋体 Std L" panose="02020300000000000000" pitchFamily="18" charset="-122"/>
                <a:cs typeface="Times New Roman" panose="02020603050405020304" pitchFamily="18" charset="0"/>
              </a:rPr>
              <a:t>辛格</a:t>
            </a:r>
            <a:r>
              <a:rPr lang="en-US" altLang="zh-CN" b="1" dirty="0">
                <a:latin typeface="Times New Roman" panose="02020603050405020304" pitchFamily="18" charset="0"/>
                <a:ea typeface="Adobe 宋体 Std L" panose="02020300000000000000" pitchFamily="18" charset="-122"/>
                <a:cs typeface="Times New Roman" panose="02020603050405020304" pitchFamily="18" charset="0"/>
              </a:rPr>
              <a:t>. </a:t>
            </a:r>
            <a:r>
              <a:rPr lang="zh-CN" altLang="en-US" b="1" dirty="0">
                <a:latin typeface="Times New Roman" panose="02020603050405020304" pitchFamily="18" charset="0"/>
                <a:ea typeface="Adobe 宋体 Std L" panose="02020300000000000000" pitchFamily="18" charset="-122"/>
                <a:cs typeface="Times New Roman" panose="02020603050405020304" pitchFamily="18" charset="0"/>
              </a:rPr>
              <a:t>北京水利水电出版社</a:t>
            </a:r>
            <a:r>
              <a:rPr lang="en-US" altLang="zh-CN" b="1" dirty="0">
                <a:latin typeface="Times New Roman" panose="02020603050405020304" pitchFamily="18" charset="0"/>
                <a:ea typeface="Adobe 宋体 Std L" panose="02020300000000000000" pitchFamily="18" charset="-122"/>
                <a:cs typeface="Times New Roman" panose="02020603050405020304" pitchFamily="18" charset="0"/>
              </a:rPr>
              <a:t>, 2012.</a:t>
            </a:r>
          </a:p>
          <a:p>
            <a:pPr>
              <a:lnSpc>
                <a:spcPct val="150000"/>
              </a:lnSpc>
            </a:pPr>
            <a:r>
              <a:rPr lang="en-US" altLang="zh-CN" b="1" dirty="0">
                <a:latin typeface="Times New Roman" panose="02020603050405020304" pitchFamily="18" charset="0"/>
                <a:ea typeface="Adobe 宋体 Std L" panose="02020300000000000000" pitchFamily="18" charset="-122"/>
                <a:cs typeface="Times New Roman" panose="02020603050405020304" pitchFamily="18" charset="0"/>
              </a:rPr>
              <a:t>[2]</a:t>
            </a:r>
            <a:r>
              <a:rPr lang="zh-CN" altLang="en-US" b="1" dirty="0">
                <a:latin typeface="Times New Roman" panose="02020603050405020304" pitchFamily="18" charset="0"/>
                <a:ea typeface="Adobe 宋体 Std L" panose="02020300000000000000" pitchFamily="18" charset="-122"/>
                <a:cs typeface="Times New Roman" panose="02020603050405020304" pitchFamily="18" charset="0"/>
              </a:rPr>
              <a:t>探索复杂性</a:t>
            </a:r>
            <a:r>
              <a:rPr lang="en-US" altLang="zh-CN" b="1" dirty="0">
                <a:latin typeface="Times New Roman" panose="02020603050405020304" pitchFamily="18" charset="0"/>
                <a:ea typeface="Adobe 宋体 Std L" panose="02020300000000000000" pitchFamily="18" charset="-122"/>
                <a:cs typeface="Times New Roman" panose="02020603050405020304" pitchFamily="18" charset="0"/>
              </a:rPr>
              <a:t>[M].</a:t>
            </a:r>
            <a:r>
              <a:rPr lang="zh-CN" altLang="en-US" b="1" dirty="0">
                <a:latin typeface="Times New Roman" panose="02020603050405020304" pitchFamily="18" charset="0"/>
                <a:ea typeface="Adobe 宋体 Std L" panose="02020300000000000000" pitchFamily="18" charset="-122"/>
                <a:cs typeface="Times New Roman" panose="02020603050405020304" pitchFamily="18" charset="0"/>
              </a:rPr>
              <a:t> （比）普利高津，（比）尼科里斯</a:t>
            </a:r>
            <a:r>
              <a:rPr lang="en-US" altLang="zh-CN" b="1" dirty="0">
                <a:latin typeface="Times New Roman" panose="02020603050405020304" pitchFamily="18" charset="0"/>
                <a:ea typeface="Adobe 宋体 Std L" panose="02020300000000000000" pitchFamily="18" charset="-122"/>
                <a:cs typeface="Times New Roman" panose="02020603050405020304" pitchFamily="18" charset="0"/>
              </a:rPr>
              <a:t>.</a:t>
            </a:r>
            <a:r>
              <a:rPr lang="zh-CN" altLang="en-US" b="1" dirty="0">
                <a:latin typeface="Times New Roman" panose="02020603050405020304" pitchFamily="18" charset="0"/>
                <a:ea typeface="Adobe 宋体 Std L" panose="02020300000000000000" pitchFamily="18" charset="-122"/>
                <a:cs typeface="Times New Roman" panose="02020603050405020304" pitchFamily="18" charset="0"/>
              </a:rPr>
              <a:t> 四川教育出版社</a:t>
            </a:r>
            <a:r>
              <a:rPr lang="en-US" altLang="zh-CN" b="1" dirty="0">
                <a:latin typeface="Times New Roman" panose="02020603050405020304" pitchFamily="18" charset="0"/>
                <a:ea typeface="Adobe 宋体 Std L" panose="02020300000000000000" pitchFamily="18" charset="-122"/>
                <a:cs typeface="Times New Roman" panose="02020603050405020304" pitchFamily="18" charset="0"/>
              </a:rPr>
              <a:t>, 2010.</a:t>
            </a:r>
          </a:p>
          <a:p>
            <a:pPr>
              <a:lnSpc>
                <a:spcPct val="150000"/>
              </a:lnSpc>
            </a:pPr>
            <a:r>
              <a:rPr lang="en-US" altLang="zh-CN" b="1" dirty="0">
                <a:latin typeface="Times New Roman" panose="02020603050405020304" pitchFamily="18" charset="0"/>
                <a:ea typeface="Adobe 宋体 Std L" panose="02020300000000000000" pitchFamily="18" charset="-122"/>
                <a:cs typeface="Times New Roman" panose="02020603050405020304" pitchFamily="18" charset="0"/>
              </a:rPr>
              <a:t>[3]</a:t>
            </a:r>
            <a:r>
              <a:rPr lang="zh-CN" altLang="en-US" b="1" dirty="0">
                <a:latin typeface="Times New Roman" panose="02020603050405020304" pitchFamily="18" charset="0"/>
                <a:ea typeface="Adobe 宋体 Std L" panose="02020300000000000000" pitchFamily="18" charset="-122"/>
                <a:cs typeface="Times New Roman" panose="02020603050405020304" pitchFamily="18" charset="0"/>
              </a:rPr>
              <a:t>普利高津与耗散结构理论</a:t>
            </a:r>
            <a:r>
              <a:rPr lang="en-US" altLang="zh-CN" b="1" dirty="0">
                <a:latin typeface="Times New Roman" panose="02020603050405020304" pitchFamily="18" charset="0"/>
                <a:ea typeface="Adobe 宋体 Std L" panose="02020300000000000000" pitchFamily="18" charset="-122"/>
                <a:cs typeface="Times New Roman" panose="02020603050405020304" pitchFamily="18" charset="0"/>
              </a:rPr>
              <a:t>[M].</a:t>
            </a:r>
            <a:r>
              <a:rPr lang="zh-CN" altLang="en-US" b="1" dirty="0">
                <a:latin typeface="Times New Roman" panose="02020603050405020304" pitchFamily="18" charset="0"/>
                <a:ea typeface="Adobe 宋体 Std L" panose="02020300000000000000" pitchFamily="18" charset="-122"/>
                <a:cs typeface="Times New Roman" panose="02020603050405020304" pitchFamily="18" charset="0"/>
              </a:rPr>
              <a:t>湛垦华等</a:t>
            </a:r>
            <a:r>
              <a:rPr lang="en-US" altLang="zh-CN" b="1" dirty="0">
                <a:latin typeface="Times New Roman" panose="02020603050405020304" pitchFamily="18" charset="0"/>
                <a:ea typeface="Adobe 宋体 Std L" panose="02020300000000000000" pitchFamily="18" charset="-122"/>
                <a:cs typeface="Times New Roman" panose="02020603050405020304" pitchFamily="18" charset="0"/>
              </a:rPr>
              <a:t>.</a:t>
            </a:r>
            <a:r>
              <a:rPr lang="zh-CN" altLang="en-US" b="1" dirty="0">
                <a:latin typeface="Times New Roman" panose="02020603050405020304" pitchFamily="18" charset="0"/>
                <a:ea typeface="Adobe 宋体 Std L" panose="02020300000000000000" pitchFamily="18" charset="-122"/>
                <a:cs typeface="Times New Roman" panose="02020603050405020304" pitchFamily="18" charset="0"/>
              </a:rPr>
              <a:t> 陕西科学技术出版社</a:t>
            </a:r>
            <a:r>
              <a:rPr lang="en-US" altLang="zh-CN" b="1" dirty="0">
                <a:latin typeface="Times New Roman" panose="02020603050405020304" pitchFamily="18" charset="0"/>
                <a:ea typeface="Adobe 宋体 Std L" panose="02020300000000000000" pitchFamily="18" charset="-122"/>
                <a:cs typeface="Times New Roman" panose="02020603050405020304" pitchFamily="18" charset="0"/>
              </a:rPr>
              <a:t>, 1998</a:t>
            </a:r>
          </a:p>
          <a:p>
            <a:pPr>
              <a:lnSpc>
                <a:spcPct val="150000"/>
              </a:lnSpc>
            </a:pPr>
            <a:r>
              <a:rPr lang="en-US" altLang="zh-CN" b="1" dirty="0">
                <a:latin typeface="Times New Roman" panose="02020603050405020304" pitchFamily="18" charset="0"/>
                <a:ea typeface="Adobe 宋体 Std L" panose="02020300000000000000" pitchFamily="18" charset="-122"/>
                <a:cs typeface="Times New Roman" panose="02020603050405020304" pitchFamily="18" charset="0"/>
              </a:rPr>
              <a:t>[4] Information, Entropy, Life and the Universe: What We Know and What We Do Not Know [M].</a:t>
            </a:r>
            <a:r>
              <a:rPr lang="zh-CN" altLang="en-US" b="1" dirty="0">
                <a:latin typeface="Times New Roman" panose="02020603050405020304" pitchFamily="18" charset="0"/>
                <a:ea typeface="Adobe 宋体 Std L" panose="02020300000000000000" pitchFamily="18" charset="-122"/>
                <a:cs typeface="Times New Roman" panose="02020603050405020304" pitchFamily="18" charset="0"/>
              </a:rPr>
              <a:t> </a:t>
            </a:r>
            <a:r>
              <a:rPr lang="en-US" altLang="zh-CN" b="1" dirty="0">
                <a:latin typeface="Times New Roman" panose="02020603050405020304" pitchFamily="18" charset="0"/>
                <a:ea typeface="Adobe 宋体 Std L" panose="02020300000000000000" pitchFamily="18" charset="-122"/>
                <a:cs typeface="Times New Roman" panose="02020603050405020304" pitchFamily="18" charset="0"/>
              </a:rPr>
              <a:t>Ben-Naim, </a:t>
            </a:r>
            <a:r>
              <a:rPr lang="en-US" altLang="zh-CN" b="1" dirty="0" err="1">
                <a:latin typeface="Times New Roman" panose="02020603050405020304" pitchFamily="18" charset="0"/>
                <a:ea typeface="Adobe 宋体 Std L" panose="02020300000000000000" pitchFamily="18" charset="-122"/>
                <a:cs typeface="Times New Roman" panose="02020603050405020304" pitchFamily="18" charset="0"/>
              </a:rPr>
              <a:t>Arieh</a:t>
            </a:r>
            <a:r>
              <a:rPr lang="en-US" altLang="zh-CN" b="1" dirty="0">
                <a:latin typeface="Times New Roman" panose="02020603050405020304" pitchFamily="18" charset="0"/>
                <a:ea typeface="Adobe 宋体 Std L" panose="02020300000000000000" pitchFamily="18" charset="-122"/>
                <a:cs typeface="Times New Roman" panose="02020603050405020304" pitchFamily="18" charset="0"/>
              </a:rPr>
              <a:t>. World Scientific Publishing Company, 2015.</a:t>
            </a:r>
          </a:p>
          <a:p>
            <a:pPr>
              <a:lnSpc>
                <a:spcPct val="150000"/>
              </a:lnSpc>
            </a:pPr>
            <a:r>
              <a:rPr lang="en-US" altLang="zh-CN" b="1" dirty="0">
                <a:latin typeface="Times New Roman" panose="02020603050405020304" pitchFamily="18" charset="0"/>
                <a:ea typeface="Adobe 宋体 Std L" panose="02020300000000000000" pitchFamily="18" charset="-122"/>
                <a:cs typeface="Times New Roman" panose="02020603050405020304" pitchFamily="18" charset="0"/>
              </a:rPr>
              <a:t>[5]</a:t>
            </a:r>
            <a:r>
              <a:rPr lang="zh-CN" altLang="en-US" b="1" dirty="0">
                <a:latin typeface="Times New Roman" panose="02020603050405020304" pitchFamily="18" charset="0"/>
                <a:ea typeface="Adobe 宋体 Std L" panose="02020300000000000000" pitchFamily="18" charset="-122"/>
                <a:cs typeface="Times New Roman" panose="02020603050405020304" pitchFamily="18" charset="0"/>
              </a:rPr>
              <a:t>生命是什么？［奥］薛定谔 著</a:t>
            </a:r>
            <a:r>
              <a:rPr lang="en-US" altLang="zh-CN" b="1" dirty="0">
                <a:latin typeface="Times New Roman" panose="02020603050405020304" pitchFamily="18" charset="0"/>
                <a:ea typeface="Adobe 宋体 Std L" panose="02020300000000000000" pitchFamily="18" charset="-122"/>
                <a:cs typeface="Times New Roman" panose="02020603050405020304" pitchFamily="18" charset="0"/>
              </a:rPr>
              <a:t>,</a:t>
            </a:r>
            <a:r>
              <a:rPr lang="zh-CN" altLang="en-US" b="1" dirty="0">
                <a:latin typeface="Times New Roman" panose="02020603050405020304" pitchFamily="18" charset="0"/>
                <a:ea typeface="Adobe 宋体 Std L" panose="02020300000000000000" pitchFamily="18" charset="-122"/>
                <a:cs typeface="Times New Roman" panose="02020603050405020304" pitchFamily="18" charset="0"/>
              </a:rPr>
              <a:t>译者：何 滟 </a:t>
            </a:r>
            <a:r>
              <a:rPr lang="en-US" altLang="zh-CN" b="1" dirty="0">
                <a:latin typeface="Times New Roman" panose="02020603050405020304" pitchFamily="18" charset="0"/>
                <a:ea typeface="Adobe 宋体 Std L" panose="02020300000000000000" pitchFamily="18" charset="-122"/>
                <a:cs typeface="Times New Roman" panose="02020603050405020304" pitchFamily="18" charset="0"/>
              </a:rPr>
              <a:t>, [M].</a:t>
            </a:r>
            <a:r>
              <a:rPr lang="zh-CN" altLang="en-US" b="1" dirty="0">
                <a:latin typeface="Times New Roman" panose="02020603050405020304" pitchFamily="18" charset="0"/>
                <a:ea typeface="Adobe 宋体 Std L" panose="02020300000000000000" pitchFamily="18" charset="-122"/>
                <a:cs typeface="Times New Roman" panose="02020603050405020304" pitchFamily="18" charset="0"/>
              </a:rPr>
              <a:t>重庆出版社</a:t>
            </a:r>
            <a:r>
              <a:rPr lang="en-US" altLang="zh-CN" b="1" dirty="0">
                <a:latin typeface="Times New Roman" panose="02020603050405020304" pitchFamily="18" charset="0"/>
                <a:ea typeface="Adobe 宋体 Std L" panose="02020300000000000000" pitchFamily="18" charset="-122"/>
                <a:cs typeface="Times New Roman" panose="02020603050405020304" pitchFamily="18" charset="0"/>
              </a:rPr>
              <a:t>,  2022.</a:t>
            </a:r>
            <a:endParaRPr lang="zh-CN" altLang="en-US" b="1" dirty="0">
              <a:latin typeface="Times New Roman" panose="02020603050405020304" pitchFamily="18" charset="0"/>
              <a:ea typeface="Adobe 宋体 Std L" panose="02020300000000000000" pitchFamily="18" charset="-122"/>
              <a:cs typeface="Times New Roman" panose="02020603050405020304" pitchFamily="18" charset="0"/>
            </a:endParaRPr>
          </a:p>
          <a:p>
            <a:pPr>
              <a:lnSpc>
                <a:spcPct val="150000"/>
              </a:lnSpc>
            </a:pPr>
            <a:r>
              <a:rPr lang="en-US" altLang="zh-CN" b="1" dirty="0">
                <a:latin typeface="Times New Roman" panose="02020603050405020304" pitchFamily="18" charset="0"/>
                <a:ea typeface="Adobe 宋体 Std L" panose="02020300000000000000" pitchFamily="18" charset="-122"/>
                <a:cs typeface="Times New Roman" panose="02020603050405020304" pitchFamily="18" charset="0"/>
              </a:rPr>
              <a:t>[6] </a:t>
            </a:r>
            <a:r>
              <a:rPr lang="zh-CN" altLang="en-US" b="1" dirty="0">
                <a:latin typeface="Times New Roman" panose="02020603050405020304" pitchFamily="18" charset="0"/>
                <a:ea typeface="Adobe 宋体 Std L" panose="02020300000000000000" pitchFamily="18" charset="-122"/>
                <a:cs typeface="Times New Roman" panose="02020603050405020304" pitchFamily="18" charset="0"/>
              </a:rPr>
              <a:t>热力学系统的能量退化与熵</a:t>
            </a:r>
            <a:r>
              <a:rPr lang="en-US" altLang="zh-CN" b="1" dirty="0">
                <a:latin typeface="Times New Roman" panose="02020603050405020304" pitchFamily="18" charset="0"/>
                <a:ea typeface="Adobe 宋体 Std L" panose="02020300000000000000" pitchFamily="18" charset="-122"/>
                <a:cs typeface="Times New Roman" panose="02020603050405020304" pitchFamily="18" charset="0"/>
              </a:rPr>
              <a:t>[J]. </a:t>
            </a:r>
            <a:r>
              <a:rPr lang="zh-CN" altLang="en-US" b="1" dirty="0">
                <a:latin typeface="Times New Roman" panose="02020603050405020304" pitchFamily="18" charset="0"/>
                <a:ea typeface="Adobe 宋体 Std L" panose="02020300000000000000" pitchFamily="18" charset="-122"/>
                <a:cs typeface="Times New Roman" panose="02020603050405020304" pitchFamily="18" charset="0"/>
              </a:rPr>
              <a:t>谭忠民</a:t>
            </a:r>
            <a:r>
              <a:rPr lang="en-US" altLang="zh-CN" b="1" dirty="0">
                <a:latin typeface="Times New Roman" panose="02020603050405020304" pitchFamily="18" charset="0"/>
                <a:ea typeface="Adobe 宋体 Std L" panose="02020300000000000000" pitchFamily="18" charset="-122"/>
                <a:cs typeface="Times New Roman" panose="02020603050405020304" pitchFamily="18" charset="0"/>
              </a:rPr>
              <a:t>.</a:t>
            </a:r>
            <a:r>
              <a:rPr lang="zh-CN" altLang="en-US" b="1" dirty="0">
                <a:latin typeface="Times New Roman" panose="02020603050405020304" pitchFamily="18" charset="0"/>
                <a:ea typeface="Adobe 宋体 Std L" panose="02020300000000000000" pitchFamily="18" charset="-122"/>
                <a:cs typeface="Times New Roman" panose="02020603050405020304" pitchFamily="18" charset="0"/>
              </a:rPr>
              <a:t>中山大学学报</a:t>
            </a:r>
            <a:r>
              <a:rPr lang="en-US" altLang="zh-CN" b="1" dirty="0">
                <a:latin typeface="Times New Roman" panose="02020603050405020304" pitchFamily="18" charset="0"/>
                <a:ea typeface="Adobe 宋体 Std L" panose="02020300000000000000" pitchFamily="18" charset="-122"/>
                <a:cs typeface="Times New Roman" panose="02020603050405020304" pitchFamily="18" charset="0"/>
              </a:rPr>
              <a:t>(</a:t>
            </a:r>
            <a:r>
              <a:rPr lang="zh-CN" altLang="en-US" b="1" dirty="0">
                <a:latin typeface="Times New Roman" panose="02020603050405020304" pitchFamily="18" charset="0"/>
                <a:ea typeface="Adobe 宋体 Std L" panose="02020300000000000000" pitchFamily="18" charset="-122"/>
                <a:cs typeface="Times New Roman" panose="02020603050405020304" pitchFamily="18" charset="0"/>
              </a:rPr>
              <a:t>自然科学版</a:t>
            </a:r>
            <a:r>
              <a:rPr lang="en-US" altLang="zh-CN" b="1" dirty="0">
                <a:latin typeface="Times New Roman" panose="02020603050405020304" pitchFamily="18" charset="0"/>
                <a:ea typeface="Adobe 宋体 Std L" panose="02020300000000000000" pitchFamily="18" charset="-122"/>
                <a:cs typeface="Times New Roman" panose="02020603050405020304" pitchFamily="18" charset="0"/>
              </a:rPr>
              <a:t>),1999(S1)</a:t>
            </a:r>
          </a:p>
          <a:p>
            <a:pPr>
              <a:lnSpc>
                <a:spcPct val="150000"/>
              </a:lnSpc>
            </a:pPr>
            <a:r>
              <a:rPr lang="en-US" altLang="zh-CN" b="1" dirty="0">
                <a:latin typeface="Times New Roman" panose="02020603050405020304" pitchFamily="18" charset="0"/>
                <a:ea typeface="Adobe 宋体 Std L" panose="02020300000000000000" pitchFamily="18" charset="-122"/>
                <a:cs typeface="Times New Roman" panose="02020603050405020304" pitchFamily="18" charset="0"/>
              </a:rPr>
              <a:t>[7] </a:t>
            </a:r>
            <a:r>
              <a:rPr lang="zh-CN" altLang="en-US" b="1" dirty="0">
                <a:latin typeface="Times New Roman" panose="02020603050405020304" pitchFamily="18" charset="0"/>
                <a:ea typeface="Adobe 宋体 Std L" panose="02020300000000000000" pitchFamily="18" charset="-122"/>
                <a:cs typeface="Times New Roman" panose="02020603050405020304" pitchFamily="18" charset="0"/>
              </a:rPr>
              <a:t>熵与能量退化</a:t>
            </a:r>
            <a:r>
              <a:rPr lang="en-US" altLang="zh-CN" b="1" dirty="0">
                <a:latin typeface="Times New Roman" panose="02020603050405020304" pitchFamily="18" charset="0"/>
                <a:ea typeface="Adobe 宋体 Std L" panose="02020300000000000000" pitchFamily="18" charset="-122"/>
                <a:cs typeface="Times New Roman" panose="02020603050405020304" pitchFamily="18" charset="0"/>
              </a:rPr>
              <a:t>[J]. </a:t>
            </a:r>
            <a:r>
              <a:rPr lang="zh-CN" altLang="en-US" b="1" dirty="0">
                <a:latin typeface="Times New Roman" panose="02020603050405020304" pitchFamily="18" charset="0"/>
                <a:ea typeface="Adobe 宋体 Std L" panose="02020300000000000000" pitchFamily="18" charset="-122"/>
                <a:cs typeface="Times New Roman" panose="02020603050405020304" pitchFamily="18" charset="0"/>
              </a:rPr>
              <a:t>朱世德</a:t>
            </a:r>
            <a:r>
              <a:rPr lang="en-US" altLang="zh-CN" b="1" dirty="0">
                <a:latin typeface="Times New Roman" panose="02020603050405020304" pitchFamily="18" charset="0"/>
                <a:ea typeface="Adobe 宋体 Std L" panose="02020300000000000000" pitchFamily="18" charset="-122"/>
                <a:cs typeface="Times New Roman" panose="02020603050405020304" pitchFamily="18" charset="0"/>
              </a:rPr>
              <a:t>.</a:t>
            </a:r>
            <a:r>
              <a:rPr lang="zh-CN" altLang="en-US" b="1" dirty="0">
                <a:latin typeface="Times New Roman" panose="02020603050405020304" pitchFamily="18" charset="0"/>
                <a:ea typeface="Adobe 宋体 Std L" panose="02020300000000000000" pitchFamily="18" charset="-122"/>
                <a:cs typeface="Times New Roman" panose="02020603050405020304" pitchFamily="18" charset="0"/>
              </a:rPr>
              <a:t>成都气象学院学报</a:t>
            </a:r>
            <a:r>
              <a:rPr lang="en-US" altLang="zh-CN" b="1" dirty="0">
                <a:latin typeface="Times New Roman" panose="02020603050405020304" pitchFamily="18" charset="0"/>
                <a:ea typeface="Adobe 宋体 Std L" panose="02020300000000000000" pitchFamily="18" charset="-122"/>
                <a:cs typeface="Times New Roman" panose="02020603050405020304" pitchFamily="18" charset="0"/>
              </a:rPr>
              <a:t>,1992(01) </a:t>
            </a:r>
          </a:p>
          <a:p>
            <a:pPr>
              <a:lnSpc>
                <a:spcPct val="150000"/>
              </a:lnSpc>
            </a:pPr>
            <a:r>
              <a:rPr lang="en-US" altLang="zh-CN" b="1" dirty="0">
                <a:latin typeface="Times New Roman" panose="02020603050405020304" pitchFamily="18" charset="0"/>
                <a:ea typeface="Adobe 宋体 Std L" panose="02020300000000000000" pitchFamily="18" charset="-122"/>
                <a:cs typeface="Times New Roman" panose="02020603050405020304" pitchFamily="18" charset="0"/>
              </a:rPr>
              <a:t>[8] </a:t>
            </a:r>
            <a:r>
              <a:rPr lang="zh-CN" altLang="en-US" b="1" dirty="0">
                <a:latin typeface="Times New Roman" panose="02020603050405020304" pitchFamily="18" charset="0"/>
                <a:ea typeface="Adobe 宋体 Std L" panose="02020300000000000000" pitchFamily="18" charset="-122"/>
                <a:cs typeface="Times New Roman" panose="02020603050405020304" pitchFamily="18" charset="0"/>
              </a:rPr>
              <a:t>无序的科学</a:t>
            </a:r>
            <a:r>
              <a:rPr lang="en-US" altLang="zh-CN" b="1" dirty="0">
                <a:latin typeface="Times New Roman" panose="02020603050405020304" pitchFamily="18" charset="0"/>
                <a:ea typeface="Adobe 宋体 Std L" panose="02020300000000000000" pitchFamily="18" charset="-122"/>
                <a:cs typeface="Times New Roman" panose="02020603050405020304" pitchFamily="18" charset="0"/>
              </a:rPr>
              <a:t>[M]. (</a:t>
            </a:r>
            <a:r>
              <a:rPr lang="zh-CN" altLang="en-US" b="1" dirty="0">
                <a:latin typeface="Times New Roman" panose="02020603050405020304" pitchFamily="18" charset="0"/>
                <a:ea typeface="Adobe 宋体 Std L" panose="02020300000000000000" pitchFamily="18" charset="-122"/>
                <a:cs typeface="Times New Roman" panose="02020603050405020304" pitchFamily="18" charset="0"/>
              </a:rPr>
              <a:t>美</a:t>
            </a:r>
            <a:r>
              <a:rPr lang="en-US" altLang="zh-CN" b="1" dirty="0">
                <a:latin typeface="Times New Roman" panose="02020603050405020304" pitchFamily="18" charset="0"/>
                <a:ea typeface="Adobe 宋体 Std L" panose="02020300000000000000" pitchFamily="18" charset="-122"/>
                <a:cs typeface="Times New Roman" panose="02020603050405020304" pitchFamily="18" charset="0"/>
              </a:rPr>
              <a:t>) </a:t>
            </a:r>
            <a:r>
              <a:rPr lang="zh-CN" altLang="en-US" b="1" dirty="0">
                <a:latin typeface="Times New Roman" panose="02020603050405020304" pitchFamily="18" charset="0"/>
                <a:ea typeface="Adobe 宋体 Std L" panose="02020300000000000000" pitchFamily="18" charset="-122"/>
                <a:cs typeface="Times New Roman" panose="02020603050405020304" pitchFamily="18" charset="0"/>
              </a:rPr>
              <a:t>霍金凯 </a:t>
            </a:r>
            <a:r>
              <a:rPr lang="en-US" altLang="zh-CN" b="1" dirty="0">
                <a:latin typeface="Times New Roman" panose="02020603050405020304" pitchFamily="18" charset="0"/>
                <a:ea typeface="Adobe 宋体 Std L" panose="02020300000000000000" pitchFamily="18" charset="-122"/>
                <a:cs typeface="Times New Roman" panose="02020603050405020304" pitchFamily="18" charset="0"/>
              </a:rPr>
              <a:t>(</a:t>
            </a:r>
            <a:r>
              <a:rPr lang="en-US" altLang="zh-CN" b="1" dirty="0" err="1">
                <a:latin typeface="Times New Roman" panose="02020603050405020304" pitchFamily="18" charset="0"/>
                <a:ea typeface="Adobe 宋体 Std L" panose="02020300000000000000" pitchFamily="18" charset="-122"/>
                <a:cs typeface="Times New Roman" panose="02020603050405020304" pitchFamily="18" charset="0"/>
              </a:rPr>
              <a:t>Hokikin,J</a:t>
            </a:r>
            <a:r>
              <a:rPr lang="en-US" altLang="zh-CN" b="1" dirty="0">
                <a:latin typeface="Times New Roman" panose="02020603050405020304" pitchFamily="18" charset="0"/>
                <a:ea typeface="Adobe 宋体 Std L" panose="02020300000000000000" pitchFamily="18" charset="-122"/>
                <a:cs typeface="Times New Roman" panose="02020603050405020304" pitchFamily="18" charset="0"/>
              </a:rPr>
              <a:t>.)  </a:t>
            </a:r>
            <a:r>
              <a:rPr lang="zh-CN" altLang="en-US" b="1" dirty="0">
                <a:latin typeface="Times New Roman" panose="02020603050405020304" pitchFamily="18" charset="0"/>
                <a:ea typeface="Adobe 宋体 Std L" panose="02020300000000000000" pitchFamily="18" charset="-122"/>
                <a:cs typeface="Times New Roman" panose="02020603050405020304" pitchFamily="18" charset="0"/>
              </a:rPr>
              <a:t>著</a:t>
            </a:r>
            <a:r>
              <a:rPr lang="en-US" altLang="zh-CN" b="1" dirty="0">
                <a:latin typeface="Times New Roman" panose="02020603050405020304" pitchFamily="18" charset="0"/>
                <a:ea typeface="Adobe 宋体 Std L" panose="02020300000000000000" pitchFamily="18" charset="-122"/>
                <a:cs typeface="Times New Roman" panose="02020603050405020304" pitchFamily="18" charset="0"/>
              </a:rPr>
              <a:t>.</a:t>
            </a:r>
            <a:r>
              <a:rPr lang="zh-CN" altLang="en-US" b="1" dirty="0">
                <a:latin typeface="Times New Roman" panose="02020603050405020304" pitchFamily="18" charset="0"/>
                <a:ea typeface="Adobe 宋体 Std L" panose="02020300000000000000" pitchFamily="18" charset="-122"/>
                <a:cs typeface="Times New Roman" panose="02020603050405020304" pitchFamily="18" charset="0"/>
              </a:rPr>
              <a:t>湖南科学技术出版社</a:t>
            </a:r>
            <a:r>
              <a:rPr lang="en-US" altLang="zh-CN" b="1" dirty="0">
                <a:latin typeface="Times New Roman" panose="02020603050405020304" pitchFamily="18" charset="0"/>
                <a:ea typeface="Adobe 宋体 Std L" panose="02020300000000000000" pitchFamily="18" charset="-122"/>
                <a:cs typeface="Times New Roman" panose="02020603050405020304" pitchFamily="18" charset="0"/>
              </a:rPr>
              <a:t>.2007</a:t>
            </a:r>
          </a:p>
          <a:p>
            <a:pPr>
              <a:lnSpc>
                <a:spcPct val="150000"/>
              </a:lnSpc>
            </a:pPr>
            <a:r>
              <a:rPr lang="en-US" altLang="zh-CN" b="1" dirty="0">
                <a:latin typeface="Times New Roman" panose="02020603050405020304" pitchFamily="18" charset="0"/>
                <a:ea typeface="Adobe 宋体 Std L" panose="02020300000000000000" pitchFamily="18" charset="-122"/>
                <a:cs typeface="Times New Roman" panose="02020603050405020304" pitchFamily="18" charset="0"/>
              </a:rPr>
              <a:t>[9] </a:t>
            </a:r>
            <a:r>
              <a:rPr lang="zh-CN" altLang="en-US" b="1" dirty="0">
                <a:latin typeface="Times New Roman" panose="02020603050405020304" pitchFamily="18" charset="0"/>
                <a:ea typeface="Adobe 宋体 Std L" panose="02020300000000000000" pitchFamily="18" charset="-122"/>
                <a:cs typeface="Times New Roman" panose="02020603050405020304" pitchFamily="18" charset="0"/>
              </a:rPr>
              <a:t>熵、人类和自然</a:t>
            </a:r>
            <a:r>
              <a:rPr lang="en-US" altLang="zh-CN" b="1" dirty="0">
                <a:latin typeface="Times New Roman" panose="02020603050405020304" pitchFamily="18" charset="0"/>
                <a:ea typeface="Adobe 宋体 Std L" panose="02020300000000000000" pitchFamily="18" charset="-122"/>
                <a:cs typeface="Times New Roman" panose="02020603050405020304" pitchFamily="18" charset="0"/>
              </a:rPr>
              <a:t>[J]. </a:t>
            </a:r>
            <a:r>
              <a:rPr lang="zh-CN" altLang="en-US" b="1" dirty="0">
                <a:latin typeface="Times New Roman" panose="02020603050405020304" pitchFamily="18" charset="0"/>
                <a:ea typeface="Adobe 宋体 Std L" panose="02020300000000000000" pitchFamily="18" charset="-122"/>
                <a:cs typeface="Times New Roman" panose="02020603050405020304" pitchFamily="18" charset="0"/>
              </a:rPr>
              <a:t>张瑞征</a:t>
            </a:r>
            <a:r>
              <a:rPr lang="en-US" altLang="zh-CN" b="1" dirty="0">
                <a:latin typeface="Times New Roman" panose="02020603050405020304" pitchFamily="18" charset="0"/>
                <a:ea typeface="Adobe 宋体 Std L" panose="02020300000000000000" pitchFamily="18" charset="-122"/>
                <a:cs typeface="Times New Roman" panose="02020603050405020304" pitchFamily="18" charset="0"/>
              </a:rPr>
              <a:t>;</a:t>
            </a:r>
            <a:r>
              <a:rPr lang="zh-CN" altLang="en-US" b="1" dirty="0">
                <a:latin typeface="Times New Roman" panose="02020603050405020304" pitchFamily="18" charset="0"/>
                <a:ea typeface="Adobe 宋体 Std L" panose="02020300000000000000" pitchFamily="18" charset="-122"/>
                <a:cs typeface="Times New Roman" panose="02020603050405020304" pitchFamily="18" charset="0"/>
              </a:rPr>
              <a:t>李华</a:t>
            </a:r>
            <a:r>
              <a:rPr lang="en-US" altLang="zh-CN" b="1" dirty="0">
                <a:latin typeface="Times New Roman" panose="02020603050405020304" pitchFamily="18" charset="0"/>
                <a:ea typeface="Adobe 宋体 Std L" panose="02020300000000000000" pitchFamily="18" charset="-122"/>
                <a:cs typeface="Times New Roman" panose="02020603050405020304" pitchFamily="18" charset="0"/>
              </a:rPr>
              <a:t>.</a:t>
            </a:r>
            <a:r>
              <a:rPr lang="zh-CN" altLang="en-US" b="1" dirty="0">
                <a:latin typeface="Times New Roman" panose="02020603050405020304" pitchFamily="18" charset="0"/>
                <a:ea typeface="Adobe 宋体 Std L" panose="02020300000000000000" pitchFamily="18" charset="-122"/>
                <a:cs typeface="Times New Roman" panose="02020603050405020304" pitchFamily="18" charset="0"/>
              </a:rPr>
              <a:t>科教文汇</a:t>
            </a:r>
            <a:r>
              <a:rPr lang="en-US" altLang="zh-CN" b="1" dirty="0">
                <a:latin typeface="Times New Roman" panose="02020603050405020304" pitchFamily="18" charset="0"/>
                <a:ea typeface="Adobe 宋体 Std L" panose="02020300000000000000" pitchFamily="18" charset="-122"/>
                <a:cs typeface="Times New Roman" panose="02020603050405020304" pitchFamily="18" charset="0"/>
              </a:rPr>
              <a:t>(</a:t>
            </a:r>
            <a:r>
              <a:rPr lang="zh-CN" altLang="en-US" b="1" dirty="0">
                <a:latin typeface="Times New Roman" panose="02020603050405020304" pitchFamily="18" charset="0"/>
                <a:ea typeface="Adobe 宋体 Std L" panose="02020300000000000000" pitchFamily="18" charset="-122"/>
                <a:cs typeface="Times New Roman" panose="02020603050405020304" pitchFamily="18" charset="0"/>
              </a:rPr>
              <a:t>上旬刊</a:t>
            </a:r>
            <a:r>
              <a:rPr lang="en-US" altLang="zh-CN" b="1" dirty="0">
                <a:latin typeface="Times New Roman" panose="02020603050405020304" pitchFamily="18" charset="0"/>
                <a:ea typeface="Adobe 宋体 Std L" panose="02020300000000000000" pitchFamily="18" charset="-122"/>
                <a:cs typeface="Times New Roman" panose="02020603050405020304" pitchFamily="18" charset="0"/>
              </a:rPr>
              <a:t>),2020(01)</a:t>
            </a:r>
          </a:p>
          <a:p>
            <a:pPr>
              <a:lnSpc>
                <a:spcPct val="150000"/>
              </a:lnSpc>
            </a:pPr>
            <a:r>
              <a:rPr lang="en-US" altLang="zh-CN" b="1" dirty="0">
                <a:latin typeface="Times New Roman" panose="02020603050405020304" pitchFamily="18" charset="0"/>
                <a:ea typeface="Adobe 宋体 Std L" panose="02020300000000000000" pitchFamily="18" charset="-122"/>
                <a:cs typeface="Times New Roman" panose="02020603050405020304" pitchFamily="18" charset="0"/>
              </a:rPr>
              <a:t>[10] </a:t>
            </a:r>
            <a:r>
              <a:rPr lang="zh-CN" altLang="en-US" b="1" dirty="0">
                <a:latin typeface="Times New Roman" panose="02020603050405020304" pitchFamily="18" charset="0"/>
                <a:ea typeface="Adobe 宋体 Std L" panose="02020300000000000000" pitchFamily="18" charset="-122"/>
                <a:cs typeface="Times New Roman" panose="02020603050405020304" pitchFamily="18" charset="0"/>
              </a:rPr>
              <a:t>热力学与生物进化关系的研究</a:t>
            </a:r>
            <a:r>
              <a:rPr lang="en-US" altLang="zh-CN" b="1" dirty="0">
                <a:latin typeface="Times New Roman" panose="02020603050405020304" pitchFamily="18" charset="0"/>
                <a:ea typeface="Adobe 宋体 Std L" panose="02020300000000000000" pitchFamily="18" charset="-122"/>
                <a:cs typeface="Times New Roman" panose="02020603050405020304" pitchFamily="18" charset="0"/>
              </a:rPr>
              <a:t>[J]. </a:t>
            </a:r>
            <a:r>
              <a:rPr lang="zh-CN" altLang="en-US" b="1" dirty="0">
                <a:latin typeface="Times New Roman" panose="02020603050405020304" pitchFamily="18" charset="0"/>
                <a:ea typeface="Adobe 宋体 Std L" panose="02020300000000000000" pitchFamily="18" charset="-122"/>
                <a:cs typeface="Times New Roman" panose="02020603050405020304" pitchFamily="18" charset="0"/>
              </a:rPr>
              <a:t>袁观宇</a:t>
            </a:r>
            <a:r>
              <a:rPr lang="en-US" altLang="zh-CN" b="1" dirty="0">
                <a:latin typeface="Times New Roman" panose="02020603050405020304" pitchFamily="18" charset="0"/>
                <a:ea typeface="Adobe 宋体 Std L" panose="02020300000000000000" pitchFamily="18" charset="-122"/>
                <a:cs typeface="Times New Roman" panose="02020603050405020304" pitchFamily="18" charset="0"/>
              </a:rPr>
              <a:t>.</a:t>
            </a:r>
            <a:r>
              <a:rPr lang="zh-CN" altLang="en-US" b="1" dirty="0">
                <a:latin typeface="Times New Roman" panose="02020603050405020304" pitchFamily="18" charset="0"/>
                <a:ea typeface="Adobe 宋体 Std L" panose="02020300000000000000" pitchFamily="18" charset="-122"/>
                <a:cs typeface="Times New Roman" panose="02020603050405020304" pitchFamily="18" charset="0"/>
              </a:rPr>
              <a:t>华中师范大学学报</a:t>
            </a:r>
            <a:r>
              <a:rPr lang="en-US" altLang="zh-CN" b="1" dirty="0">
                <a:latin typeface="Times New Roman" panose="02020603050405020304" pitchFamily="18" charset="0"/>
                <a:ea typeface="Adobe 宋体 Std L" panose="02020300000000000000" pitchFamily="18" charset="-122"/>
                <a:cs typeface="Times New Roman" panose="02020603050405020304" pitchFamily="18" charset="0"/>
              </a:rPr>
              <a:t>(</a:t>
            </a:r>
            <a:r>
              <a:rPr lang="zh-CN" altLang="en-US" b="1" dirty="0">
                <a:latin typeface="Times New Roman" panose="02020603050405020304" pitchFamily="18" charset="0"/>
                <a:ea typeface="Adobe 宋体 Std L" panose="02020300000000000000" pitchFamily="18" charset="-122"/>
                <a:cs typeface="Times New Roman" panose="02020603050405020304" pitchFamily="18" charset="0"/>
              </a:rPr>
              <a:t>自然科学版</a:t>
            </a:r>
            <a:r>
              <a:rPr lang="en-US" altLang="zh-CN" b="1" dirty="0">
                <a:latin typeface="Times New Roman" panose="02020603050405020304" pitchFamily="18" charset="0"/>
                <a:ea typeface="Adobe 宋体 Std L" panose="02020300000000000000" pitchFamily="18" charset="-122"/>
                <a:cs typeface="Times New Roman" panose="02020603050405020304" pitchFamily="18" charset="0"/>
              </a:rPr>
              <a:t>),1992(02)</a:t>
            </a:r>
            <a:endParaRPr lang="zh-CN" altLang="en-US" b="1" dirty="0">
              <a:latin typeface="Times New Roman" panose="02020603050405020304" pitchFamily="18" charset="0"/>
              <a:ea typeface="Adobe 宋体 Std L" panose="02020300000000000000" pitchFamily="18" charset="-122"/>
              <a:cs typeface="Times New Roman" panose="02020603050405020304" pitchFamily="18" charset="0"/>
            </a:endParaRPr>
          </a:p>
        </p:txBody>
      </p:sp>
      <p:sp>
        <p:nvSpPr>
          <p:cNvPr id="7" name="文本框 6">
            <a:extLst>
              <a:ext uri="{FF2B5EF4-FFF2-40B4-BE49-F238E27FC236}">
                <a16:creationId xmlns:a16="http://schemas.microsoft.com/office/drawing/2014/main" id="{EA8C7543-984E-8429-946D-8C8BA8BE3EAA}"/>
              </a:ext>
            </a:extLst>
          </p:cNvPr>
          <p:cNvSpPr txBox="1"/>
          <p:nvPr/>
        </p:nvSpPr>
        <p:spPr>
          <a:xfrm>
            <a:off x="141778" y="152400"/>
            <a:ext cx="2540000" cy="584775"/>
          </a:xfrm>
          <a:prstGeom prst="rect">
            <a:avLst/>
          </a:prstGeom>
          <a:noFill/>
        </p:spPr>
        <p:txBody>
          <a:bodyPr wrap="square" rtlCol="0">
            <a:spAutoFit/>
          </a:bodyPr>
          <a:lstStyle/>
          <a:p>
            <a:pPr lvl="0">
              <a:defRPr/>
            </a:pPr>
            <a:r>
              <a:rPr lang="zh-CN" altLang="en-US" sz="3200" b="1" dirty="0"/>
              <a:t>参考文献</a:t>
            </a:r>
            <a:endParaRPr kumimoji="0" lang="zh-CN" altLang="en-US" sz="3200" b="1" i="0" u="none" strike="noStrike" kern="1200" cap="none" spc="0" normalizeH="0" baseline="0" noProof="0" dirty="0">
              <a:ln>
                <a:noFill/>
              </a:ln>
              <a:effectLst/>
              <a:uLnTx/>
              <a:uFillTx/>
              <a:latin typeface="Arial"/>
              <a:ea typeface="+mn-ea"/>
              <a:cs typeface="+mn-cs"/>
            </a:endParaRPr>
          </a:p>
        </p:txBody>
      </p:sp>
    </p:spTree>
    <p:extLst>
      <p:ext uri="{BB962C8B-B14F-4D97-AF65-F5344CB8AC3E}">
        <p14:creationId xmlns:p14="http://schemas.microsoft.com/office/powerpoint/2010/main" val="14584867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81" name="矩形 5"/>
          <p:cNvSpPr/>
          <p:nvPr/>
        </p:nvSpPr>
        <p:spPr>
          <a:xfrm>
            <a:off x="1524000" y="0"/>
            <a:ext cx="9144000" cy="6858000"/>
          </a:xfrm>
          <a:prstGeom prst="rect">
            <a:avLst/>
          </a:prstGeom>
          <a:solidFill>
            <a:schemeClr val="bg1"/>
          </a:solidFill>
          <a:ln w="9525" cap="flat" cmpd="sng" algn="ctr">
            <a:solidFill>
              <a:schemeClr val="tx1"/>
            </a:solidFill>
            <a:prstDash val="solid"/>
            <a:round/>
            <a:headEnd type="none" w="med" len="med"/>
            <a:tailEnd type="none" w="med" len="med"/>
          </a:ln>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黑体" panose="02010609060101010101" pitchFamily="49" charset="-122"/>
              <a:cs typeface="+mn-cs"/>
            </a:endParaRPr>
          </a:p>
        </p:txBody>
      </p:sp>
      <p:sp>
        <p:nvSpPr>
          <p:cNvPr id="1048782" name="矩形 5"/>
          <p:cNvSpPr>
            <a:spLocks noChangeArrowheads="1"/>
          </p:cNvSpPr>
          <p:nvPr/>
        </p:nvSpPr>
        <p:spPr bwMode="auto">
          <a:xfrm>
            <a:off x="2567861" y="3675380"/>
            <a:ext cx="7298690" cy="3046095"/>
          </a:xfrm>
          <a:prstGeom prst="rect">
            <a:avLst/>
          </a:prstGeom>
          <a:noFill/>
          <a:ln>
            <a:noFill/>
          </a:ln>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600" b="1" i="1" u="none" strike="noStrike" kern="1200" cap="none" spc="0" normalizeH="0" baseline="0" noProof="0" dirty="0">
                <a:ln>
                  <a:noFill/>
                </a:ln>
                <a:solidFill>
                  <a:srgbClr val="800000"/>
                </a:solidFill>
                <a:effectLst/>
                <a:uLnTx/>
                <a:uFillTx/>
                <a:latin typeface="MV Boli" panose="02000500030200090000" charset="0"/>
                <a:ea typeface="宋体" panose="02010600030101010101" pitchFamily="2" charset="-122"/>
                <a:cs typeface="Times New Roman" panose="02020603050405020304" pitchFamily="18" charset="0"/>
              </a:rPr>
              <a:t>Thank </a:t>
            </a:r>
            <a:r>
              <a:rPr kumimoji="0" lang="en-US" altLang="zh-CN" sz="9600" b="1" i="1" u="none" strike="noStrike" kern="1200" cap="none" spc="0" normalizeH="0" baseline="0" noProof="0" dirty="0">
                <a:ln>
                  <a:noFill/>
                </a:ln>
                <a:solidFill>
                  <a:srgbClr val="800000"/>
                </a:solidFill>
                <a:effectLst/>
                <a:uLnTx/>
                <a:uFillTx/>
                <a:latin typeface="MV Boli" panose="02000500030200090000" charset="0"/>
                <a:ea typeface="宋体" panose="02010600030101010101" pitchFamily="2" charset="-122"/>
                <a:cs typeface="Times New Roman" panose="02020603050405020304" pitchFamily="18" charset="0"/>
              </a:rPr>
              <a:t>You</a:t>
            </a:r>
            <a:r>
              <a:rPr kumimoji="0" lang="zh-CN" altLang="en-US" sz="9600" b="1" i="1" u="none" strike="noStrike" kern="1200" cap="none" spc="0" normalizeH="0" baseline="0" noProof="0" dirty="0">
                <a:ln>
                  <a:noFill/>
                </a:ln>
                <a:solidFill>
                  <a:srgbClr val="800000"/>
                </a:solidFill>
                <a:effectLst/>
                <a:uLnTx/>
                <a:uFillTx/>
                <a:latin typeface="MV Boli" panose="02000500030200090000" charset="0"/>
                <a:ea typeface="宋体" panose="02010600030101010101" pitchFamily="2" charset="-122"/>
                <a:cs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9600" b="1" i="1" u="none" strike="noStrike" kern="1200" cap="none" spc="0" normalizeH="0" baseline="0" noProof="0" dirty="0">
              <a:ln>
                <a:noFill/>
              </a:ln>
              <a:solidFill>
                <a:srgbClr val="800000"/>
              </a:solidFill>
              <a:effectLst/>
              <a:uLnTx/>
              <a:uFillTx/>
              <a:latin typeface="MV Boli" panose="02000500030200090000" charset="0"/>
              <a:ea typeface="宋体" panose="02010600030101010101" pitchFamily="2" charset="-122"/>
              <a:cs typeface="Times New Roman" panose="02020603050405020304" pitchFamily="18" charset="0"/>
            </a:endParaRPr>
          </a:p>
        </p:txBody>
      </p:sp>
      <p:sp>
        <p:nvSpPr>
          <p:cNvPr id="1048783" name="灯片编号占位符 3"/>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9C1194C4-0226-4F24-8B8D-E2647AB77F72}" type="slidenum">
              <a:rPr kumimoji="0" lang="zh-CN" altLang="en-US" sz="14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22</a:t>
            </a:fld>
            <a:endParaRPr kumimoji="0" lang="en-US" altLang="zh-CN" sz="14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
        <p:nvSpPr>
          <p:cNvPr id="2" name="日期占位符 1">
            <a:extLst>
              <a:ext uri="{FF2B5EF4-FFF2-40B4-BE49-F238E27FC236}">
                <a16:creationId xmlns:a16="http://schemas.microsoft.com/office/drawing/2014/main" id="{E9E84189-374D-4FDE-A98D-4B3E8C2E9E90}"/>
              </a:ext>
            </a:extLst>
          </p:cNvPr>
          <p:cNvSpPr>
            <a:spLocks noGrp="1"/>
          </p:cNvSpPr>
          <p:nvPr>
            <p:ph type="dt" sz="half" idx="10"/>
          </p:nvPr>
        </p:nvSpPr>
        <p:spPr/>
        <p:txBody>
          <a:bodyPr/>
          <a:lstStyle/>
          <a:p>
            <a:fld id="{8677A5D2-25FC-4968-85CB-E7A2E1BEE448}" type="datetime1">
              <a:rPr lang="zh-CN" altLang="en-US" smtClean="0"/>
              <a:t>2023/5/23</a:t>
            </a:fld>
            <a:endParaRPr lang="zh-CN" altLang="en-US"/>
          </a:p>
        </p:txBody>
      </p:sp>
    </p:spTree>
  </p:cSld>
  <p:clrMapOvr>
    <a:masterClrMapping/>
  </p:clrMapOvr>
  <p:transition advTm="4879"/>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2">
            <a:extLst>
              <a:ext uri="{FF2B5EF4-FFF2-40B4-BE49-F238E27FC236}">
                <a16:creationId xmlns:a16="http://schemas.microsoft.com/office/drawing/2014/main" id="{D043EF5B-EAA4-4755-AACE-567819001BE8}"/>
              </a:ext>
            </a:extLst>
          </p:cNvPr>
          <p:cNvSpPr>
            <a:spLocks noGrp="1"/>
          </p:cNvSpPr>
          <p:nvPr>
            <p:ph type="dt" sz="half" idx="10"/>
          </p:nvPr>
        </p:nvSpPr>
        <p:spPr/>
        <p:txBody>
          <a:bodyPr/>
          <a:lstStyle/>
          <a:p>
            <a:pPr>
              <a:defRPr/>
            </a:pPr>
            <a:fld id="{9AA54F9D-EBAA-4A2E-85BF-83B3CA3699E3}" type="datetime1">
              <a:rPr lang="zh-CN" altLang="en-US" smtClean="0"/>
              <a:t>2023/5/23</a:t>
            </a:fld>
            <a:endParaRPr lang="en-US" altLang="zh-CN" dirty="0"/>
          </a:p>
        </p:txBody>
      </p:sp>
      <p:sp>
        <p:nvSpPr>
          <p:cNvPr id="4" name="灯片编号占位符 3">
            <a:extLst>
              <a:ext uri="{FF2B5EF4-FFF2-40B4-BE49-F238E27FC236}">
                <a16:creationId xmlns:a16="http://schemas.microsoft.com/office/drawing/2014/main" id="{D0892B8B-8743-4C30-A276-EEA1B627AC02}"/>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B83E57C0-05BD-45C7-8FD9-16B7333151F7}" type="slidenum">
              <a:rPr lang="zh-CN" altLang="en-US" smtClean="0"/>
              <a:pPr>
                <a:defRPr/>
              </a:pPr>
              <a:t>3</a:t>
            </a:fld>
            <a:endParaRPr lang="en-US" altLang="zh-CN" dirty="0"/>
          </a:p>
        </p:txBody>
      </p:sp>
      <p:sp>
        <p:nvSpPr>
          <p:cNvPr id="8" name="文本框 7">
            <a:extLst>
              <a:ext uri="{FF2B5EF4-FFF2-40B4-BE49-F238E27FC236}">
                <a16:creationId xmlns:a16="http://schemas.microsoft.com/office/drawing/2014/main" id="{9A7DA65D-F6E2-46D5-B851-BA62344DC7A6}"/>
              </a:ext>
            </a:extLst>
          </p:cNvPr>
          <p:cNvSpPr txBox="1"/>
          <p:nvPr/>
        </p:nvSpPr>
        <p:spPr>
          <a:xfrm>
            <a:off x="110604" y="242443"/>
            <a:ext cx="8274859" cy="584775"/>
          </a:xfrm>
          <a:prstGeom prst="rect">
            <a:avLst/>
          </a:prstGeom>
          <a:noFill/>
        </p:spPr>
        <p:txBody>
          <a:bodyPr wrap="square" rtlCol="0">
            <a:spAutoFit/>
          </a:bodyPr>
          <a:lstStyle/>
          <a:p>
            <a:pPr marL="514350" indent="-514350">
              <a:buFont typeface="+mj-lt"/>
              <a:buAutoNum type="arabicPeriod"/>
              <a:defRPr/>
            </a:pPr>
            <a:r>
              <a:rPr lang="zh-CN" altLang="en-US" sz="3200" b="1" dirty="0">
                <a:solidFill>
                  <a:srgbClr val="7030A0"/>
                </a:solidFill>
              </a:rPr>
              <a:t>玻尔兹曼熵及</a:t>
            </a:r>
            <a:r>
              <a:rPr lang="zh-CN" altLang="en-US" sz="3200" b="1" dirty="0">
                <a:solidFill>
                  <a:srgbClr val="7030A0"/>
                </a:solidFill>
                <a:latin typeface="Arial"/>
              </a:rPr>
              <a:t>熵增加原理</a:t>
            </a:r>
            <a:endParaRPr kumimoji="0" lang="zh-CN" altLang="en-US" sz="3200" b="1" i="0" u="none" strike="noStrike" kern="1200" cap="none" spc="0" normalizeH="0" baseline="0" noProof="0" dirty="0">
              <a:ln>
                <a:noFill/>
              </a:ln>
              <a:solidFill>
                <a:srgbClr val="7030A0"/>
              </a:solidFill>
              <a:effectLst/>
              <a:uLnTx/>
              <a:uFillTx/>
              <a:latin typeface="Arial"/>
              <a:ea typeface="+mn-ea"/>
              <a:cs typeface="+mn-cs"/>
            </a:endParaRPr>
          </a:p>
        </p:txBody>
      </p:sp>
      <p:pic>
        <p:nvPicPr>
          <p:cNvPr id="2" name="图片 1">
            <a:extLst>
              <a:ext uri="{FF2B5EF4-FFF2-40B4-BE49-F238E27FC236}">
                <a16:creationId xmlns:a16="http://schemas.microsoft.com/office/drawing/2014/main" id="{0634D18E-D956-4DD5-A74B-98516767FF6A}"/>
              </a:ext>
            </a:extLst>
          </p:cNvPr>
          <p:cNvPicPr>
            <a:picLocks noChangeAspect="1"/>
          </p:cNvPicPr>
          <p:nvPr/>
        </p:nvPicPr>
        <p:blipFill>
          <a:blip r:embed="rId3"/>
          <a:stretch>
            <a:fillRect/>
          </a:stretch>
        </p:blipFill>
        <p:spPr>
          <a:xfrm>
            <a:off x="8294202" y="1257783"/>
            <a:ext cx="2290463" cy="2741412"/>
          </a:xfrm>
          <a:prstGeom prst="rect">
            <a:avLst/>
          </a:prstGeom>
        </p:spPr>
      </p:pic>
      <p:graphicFrame>
        <p:nvGraphicFramePr>
          <p:cNvPr id="9" name="Object 4">
            <a:extLst>
              <a:ext uri="{FF2B5EF4-FFF2-40B4-BE49-F238E27FC236}">
                <a16:creationId xmlns:a16="http://schemas.microsoft.com/office/drawing/2014/main" id="{48392B83-0122-4701-9D08-CBA4388D55B6}"/>
              </a:ext>
            </a:extLst>
          </p:cNvPr>
          <p:cNvGraphicFramePr>
            <a:graphicFrameLocks/>
          </p:cNvGraphicFramePr>
          <p:nvPr>
            <p:extLst>
              <p:ext uri="{D42A27DB-BD31-4B8C-83A1-F6EECF244321}">
                <p14:modId xmlns:p14="http://schemas.microsoft.com/office/powerpoint/2010/main" val="2831784803"/>
              </p:ext>
            </p:extLst>
          </p:nvPr>
        </p:nvGraphicFramePr>
        <p:xfrm>
          <a:off x="3887408" y="1569023"/>
          <a:ext cx="1810067" cy="584775"/>
        </p:xfrm>
        <a:graphic>
          <a:graphicData uri="http://schemas.openxmlformats.org/presentationml/2006/ole">
            <mc:AlternateContent xmlns:mc="http://schemas.openxmlformats.org/markup-compatibility/2006">
              <mc:Choice xmlns:v="urn:schemas-microsoft-com:vml" Requires="v">
                <p:oleObj name="Equation" r:id="rId4" imgW="647419" imgH="177723" progId="Equation.3">
                  <p:embed/>
                </p:oleObj>
              </mc:Choice>
              <mc:Fallback>
                <p:oleObj name="Equation" r:id="rId4" imgW="647419" imgH="177723" progId="Equation.3">
                  <p:embed/>
                  <p:pic>
                    <p:nvPicPr>
                      <p:cNvPr id="9" name="Object 4">
                        <a:extLst>
                          <a:ext uri="{FF2B5EF4-FFF2-40B4-BE49-F238E27FC236}">
                            <a16:creationId xmlns:a16="http://schemas.microsoft.com/office/drawing/2014/main" id="{48392B83-0122-4701-9D08-CBA4388D55B6}"/>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87408" y="1569023"/>
                        <a:ext cx="1810067" cy="584775"/>
                      </a:xfrm>
                      <a:prstGeom prst="rect">
                        <a:avLst/>
                      </a:prstGeom>
                      <a:noFill/>
                      <a:ln>
                        <a:noFill/>
                      </a:ln>
                      <a:effectLst/>
                    </p:spPr>
                  </p:pic>
                </p:oleObj>
              </mc:Fallback>
            </mc:AlternateContent>
          </a:graphicData>
        </a:graphic>
      </p:graphicFrame>
      <p:sp>
        <p:nvSpPr>
          <p:cNvPr id="10" name="Text Box 7">
            <a:extLst>
              <a:ext uri="{FF2B5EF4-FFF2-40B4-BE49-F238E27FC236}">
                <a16:creationId xmlns:a16="http://schemas.microsoft.com/office/drawing/2014/main" id="{52347CE4-1CF8-43AD-BDA1-AFF97B0607F5}"/>
              </a:ext>
            </a:extLst>
          </p:cNvPr>
          <p:cNvSpPr txBox="1">
            <a:spLocks noChangeArrowheads="1"/>
          </p:cNvSpPr>
          <p:nvPr/>
        </p:nvSpPr>
        <p:spPr bwMode="auto">
          <a:xfrm>
            <a:off x="413153" y="1578845"/>
            <a:ext cx="32004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457200" marR="0" lvl="0" indent="-457200" algn="ctr" defTabSz="914400" eaLnBrk="1" fontAlgn="base" latinLnBrk="0" hangingPunct="1">
              <a:lnSpc>
                <a:spcPct val="100000"/>
              </a:lnSpc>
              <a:spcBef>
                <a:spcPct val="50000"/>
              </a:spcBef>
              <a:spcAft>
                <a:spcPct val="0"/>
              </a:spcAft>
              <a:buClrTx/>
              <a:buSzTx/>
              <a:buFont typeface="Wingdings" panose="05000000000000000000" pitchFamily="2" charset="2"/>
              <a:buChar char="Ø"/>
              <a:tabLst/>
              <a:defRPr/>
            </a:pPr>
            <a:r>
              <a:rPr kumimoji="1" lang="zh-CN" altLang="en-US" sz="2800" b="1" i="0" u="none" strike="noStrike" kern="0" cap="none" spc="0" normalizeH="0" baseline="0" noProof="0" dirty="0">
                <a:ln>
                  <a:noFill/>
                </a:ln>
                <a:solidFill>
                  <a:srgbClr val="FF0000"/>
                </a:solidFill>
                <a:effectLst/>
                <a:uLnTx/>
                <a:uFillTx/>
                <a:latin typeface="黑体" panose="02010609060101010101" pitchFamily="49" charset="-122"/>
                <a:ea typeface="黑体" panose="02010609060101010101" pitchFamily="49" charset="-122"/>
              </a:rPr>
              <a:t>玻尔兹曼熵公式</a:t>
            </a:r>
          </a:p>
        </p:txBody>
      </p:sp>
      <p:sp>
        <p:nvSpPr>
          <p:cNvPr id="11" name="Rectangle 5">
            <a:extLst>
              <a:ext uri="{FF2B5EF4-FFF2-40B4-BE49-F238E27FC236}">
                <a16:creationId xmlns:a16="http://schemas.microsoft.com/office/drawing/2014/main" id="{87E44A8D-7FAC-4EBD-8EB9-653F99C79058}"/>
              </a:ext>
            </a:extLst>
          </p:cNvPr>
          <p:cNvSpPr>
            <a:spLocks noChangeArrowheads="1"/>
          </p:cNvSpPr>
          <p:nvPr/>
        </p:nvSpPr>
        <p:spPr bwMode="auto">
          <a:xfrm>
            <a:off x="413153" y="2166299"/>
            <a:ext cx="7359015" cy="19396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3366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lvl1pPr defTabSz="762000"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defTabSz="76200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defTabSz="7620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defTabSz="7620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algn="ctr" defTabSz="7620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algn="ctr" defTabSz="7620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algn="ctr" defTabSz="7620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algn="ctr" defTabSz="7620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en-US" altLang="zh-CN" b="1" dirty="0">
                <a:latin typeface="宋体" panose="02010600030101010101" pitchFamily="2" charset="-122"/>
              </a:rPr>
              <a:t>    </a:t>
            </a:r>
            <a:r>
              <a:rPr lang="zh-CN" altLang="en-US" b="1" dirty="0">
                <a:latin typeface="宋体" panose="02010600030101010101" pitchFamily="2" charset="-122"/>
              </a:rPr>
              <a:t>热力学概率</a:t>
            </a:r>
            <a:r>
              <a:rPr lang="en-US" altLang="zh-CN" b="1" dirty="0">
                <a:latin typeface="Symbol" panose="05050102010706020507" pitchFamily="18" charset="2"/>
              </a:rPr>
              <a:t>W</a:t>
            </a:r>
            <a:r>
              <a:rPr lang="zh-CN" altLang="en-US" b="1" dirty="0">
                <a:latin typeface="Symbol" panose="05050102010706020507" pitchFamily="18" charset="2"/>
              </a:rPr>
              <a:t>是热力学系统的一个宏观状态所对应的微观状态数目，其值越大，宏观状态的无序性越大。</a:t>
            </a:r>
            <a:r>
              <a:rPr lang="en-US" altLang="zh-CN" b="1" i="1" dirty="0">
                <a:cs typeface="Times New Roman" panose="02020603050405020304" pitchFamily="18" charset="0"/>
              </a:rPr>
              <a:t>k</a:t>
            </a:r>
            <a:r>
              <a:rPr lang="zh-CN" altLang="en-US" b="1" dirty="0">
                <a:latin typeface="Symbol" panose="05050102010706020507" pitchFamily="18" charset="2"/>
              </a:rPr>
              <a:t>为玻尔兹曼常数。所以，</a:t>
            </a:r>
            <a:r>
              <a:rPr lang="zh-CN" altLang="en-US" b="1" dirty="0">
                <a:latin typeface="宋体" panose="02010600030101010101" pitchFamily="2" charset="-122"/>
              </a:rPr>
              <a:t>熵是分子热运动无序性的量度。系统某一状态的熵值越大，它所对应的宏观状态越无序。</a:t>
            </a:r>
            <a:r>
              <a:rPr lang="zh-CN" altLang="en-US" b="1" dirty="0">
                <a:solidFill>
                  <a:srgbClr val="FF0000"/>
                </a:solidFill>
              </a:rPr>
              <a:t>平衡态相应于熵最大的状态。</a:t>
            </a:r>
            <a:endParaRPr lang="zh-CN" altLang="en-US" b="1" dirty="0">
              <a:latin typeface="宋体" panose="02010600030101010101" pitchFamily="2" charset="-122"/>
            </a:endParaRPr>
          </a:p>
        </p:txBody>
      </p:sp>
      <p:pic>
        <p:nvPicPr>
          <p:cNvPr id="5" name="图片 4">
            <a:extLst>
              <a:ext uri="{FF2B5EF4-FFF2-40B4-BE49-F238E27FC236}">
                <a16:creationId xmlns:a16="http://schemas.microsoft.com/office/drawing/2014/main" id="{7E2C454D-7601-4114-A8CE-E9698FD9B969}"/>
              </a:ext>
            </a:extLst>
          </p:cNvPr>
          <p:cNvPicPr>
            <a:picLocks noChangeAspect="1"/>
          </p:cNvPicPr>
          <p:nvPr/>
        </p:nvPicPr>
        <p:blipFill>
          <a:blip r:embed="rId6"/>
          <a:stretch>
            <a:fillRect/>
          </a:stretch>
        </p:blipFill>
        <p:spPr>
          <a:xfrm>
            <a:off x="8294202" y="4165600"/>
            <a:ext cx="2523451" cy="2170168"/>
          </a:xfrm>
          <a:prstGeom prst="rect">
            <a:avLst/>
          </a:prstGeom>
        </p:spPr>
      </p:pic>
      <p:sp>
        <p:nvSpPr>
          <p:cNvPr id="12" name="Text Box 3">
            <a:extLst>
              <a:ext uri="{FF2B5EF4-FFF2-40B4-BE49-F238E27FC236}">
                <a16:creationId xmlns:a16="http://schemas.microsoft.com/office/drawing/2014/main" id="{452F6E31-9A10-42F4-9C0D-41C83F30FEA2}"/>
              </a:ext>
            </a:extLst>
          </p:cNvPr>
          <p:cNvSpPr txBox="1">
            <a:spLocks noChangeArrowheads="1"/>
          </p:cNvSpPr>
          <p:nvPr/>
        </p:nvSpPr>
        <p:spPr bwMode="black">
          <a:xfrm>
            <a:off x="413153" y="4536821"/>
            <a:ext cx="7233453" cy="90794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342900" indent="-342900" eaLnBrk="1" hangingPunct="1">
              <a:buFont typeface="Wingdings" panose="05000000000000000000" pitchFamily="2" charset="2"/>
              <a:buChar char="Ø"/>
            </a:pPr>
            <a:r>
              <a:rPr lang="zh-CN" altLang="en-US" sz="2800" dirty="0">
                <a:solidFill>
                  <a:srgbClr val="FF0000"/>
                </a:solidFill>
                <a:latin typeface="黑体" panose="02010609060101010101" pitchFamily="49" charset="-122"/>
                <a:ea typeface="黑体" panose="02010609060101010101" pitchFamily="49" charset="-122"/>
              </a:rPr>
              <a:t>熵增加原理：</a:t>
            </a:r>
            <a:r>
              <a:rPr lang="zh-CN" altLang="en-US" sz="2500" b="1" dirty="0">
                <a:solidFill>
                  <a:srgbClr val="0000FF"/>
                </a:solidFill>
                <a:latin typeface="黑体" panose="02010609060101010101" pitchFamily="49" charset="-122"/>
                <a:ea typeface="黑体" panose="02010609060101010101" pitchFamily="49" charset="-122"/>
              </a:rPr>
              <a:t>在孤立系所进行的自然过程总是沿着熵增大即无序性增大的方向进行。</a:t>
            </a:r>
          </a:p>
        </p:txBody>
      </p:sp>
      <p:graphicFrame>
        <p:nvGraphicFramePr>
          <p:cNvPr id="13" name="Object 4">
            <a:extLst>
              <a:ext uri="{FF2B5EF4-FFF2-40B4-BE49-F238E27FC236}">
                <a16:creationId xmlns:a16="http://schemas.microsoft.com/office/drawing/2014/main" id="{0946957A-4D1D-4E16-A503-D459CA89B704}"/>
              </a:ext>
            </a:extLst>
          </p:cNvPr>
          <p:cNvGraphicFramePr>
            <a:graphicFrameLocks noChangeAspect="1"/>
          </p:cNvGraphicFramePr>
          <p:nvPr>
            <p:extLst>
              <p:ext uri="{D42A27DB-BD31-4B8C-83A1-F6EECF244321}">
                <p14:modId xmlns:p14="http://schemas.microsoft.com/office/powerpoint/2010/main" val="4170879264"/>
              </p:ext>
            </p:extLst>
          </p:nvPr>
        </p:nvGraphicFramePr>
        <p:xfrm>
          <a:off x="892261" y="5398595"/>
          <a:ext cx="2566987" cy="520700"/>
        </p:xfrm>
        <a:graphic>
          <a:graphicData uri="http://schemas.openxmlformats.org/presentationml/2006/ole">
            <mc:AlternateContent xmlns:mc="http://schemas.openxmlformats.org/markup-compatibility/2006">
              <mc:Choice xmlns:v="urn:schemas-microsoft-com:vml" Requires="v">
                <p:oleObj name="Equation" r:id="rId7" imgW="952087" imgH="228501" progId="Equation.DSMT4">
                  <p:embed/>
                </p:oleObj>
              </mc:Choice>
              <mc:Fallback>
                <p:oleObj name="Equation" r:id="rId7" imgW="952087" imgH="228501" progId="Equation.DSMT4">
                  <p:embed/>
                  <p:pic>
                    <p:nvPicPr>
                      <p:cNvPr id="13" name="Object 4">
                        <a:extLst>
                          <a:ext uri="{FF2B5EF4-FFF2-40B4-BE49-F238E27FC236}">
                            <a16:creationId xmlns:a16="http://schemas.microsoft.com/office/drawing/2014/main" id="{0946957A-4D1D-4E16-A503-D459CA89B70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92261" y="5398595"/>
                        <a:ext cx="2566987" cy="520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 name="Text Box 5">
            <a:extLst>
              <a:ext uri="{FF2B5EF4-FFF2-40B4-BE49-F238E27FC236}">
                <a16:creationId xmlns:a16="http://schemas.microsoft.com/office/drawing/2014/main" id="{1F40DC17-D75E-4CBA-A93F-8F3782AEDF8C}"/>
              </a:ext>
            </a:extLst>
          </p:cNvPr>
          <p:cNvSpPr txBox="1">
            <a:spLocks noChangeArrowheads="1"/>
          </p:cNvSpPr>
          <p:nvPr/>
        </p:nvSpPr>
        <p:spPr bwMode="auto">
          <a:xfrm>
            <a:off x="4029879" y="5422407"/>
            <a:ext cx="3810000" cy="473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500" b="1" dirty="0">
                <a:latin typeface="宋体" panose="02010600030101010101" pitchFamily="2" charset="-122"/>
              </a:rPr>
              <a:t>（孤立系，自然过程）</a:t>
            </a:r>
          </a:p>
        </p:txBody>
      </p:sp>
    </p:spTree>
    <p:extLst>
      <p:ext uri="{BB962C8B-B14F-4D97-AF65-F5344CB8AC3E}">
        <p14:creationId xmlns:p14="http://schemas.microsoft.com/office/powerpoint/2010/main" val="25310904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2">
            <a:extLst>
              <a:ext uri="{FF2B5EF4-FFF2-40B4-BE49-F238E27FC236}">
                <a16:creationId xmlns:a16="http://schemas.microsoft.com/office/drawing/2014/main" id="{D043EF5B-EAA4-4755-AACE-567819001BE8}"/>
              </a:ext>
            </a:extLst>
          </p:cNvPr>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AA54F9D-EBAA-4A2E-85BF-83B3CA3699E3}" type="datetime1">
              <a:rPr kumimoji="0" lang="zh-CN" altLang="en-US" sz="1200" b="0" i="0" u="none" strike="noStrike" kern="1200" cap="none" spc="0" normalizeH="0" baseline="0" noProof="0" smtClean="0">
                <a:ln>
                  <a:noFill/>
                </a:ln>
                <a:solidFill>
                  <a:srgbClr val="000000">
                    <a:tint val="75000"/>
                  </a:srgbClr>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2023/5/23</a:t>
            </a:fld>
            <a:endParaRPr kumimoji="0" lang="en-US" altLang="zh-CN" sz="1200" b="0" i="0" u="none" strike="noStrike" kern="1200" cap="none" spc="0" normalizeH="0" baseline="0" noProof="0" dirty="0">
              <a:ln>
                <a:noFill/>
              </a:ln>
              <a:solidFill>
                <a:srgbClr val="000000">
                  <a:tint val="75000"/>
                </a:srgbClr>
              </a:solidFill>
              <a:effectLst/>
              <a:uLnTx/>
              <a:uFillTx/>
              <a:latin typeface="Arial"/>
              <a:ea typeface="+mn-ea"/>
              <a:cs typeface="+mn-cs"/>
            </a:endParaRPr>
          </a:p>
        </p:txBody>
      </p:sp>
      <p:sp>
        <p:nvSpPr>
          <p:cNvPr id="4" name="灯片编号占位符 3">
            <a:extLst>
              <a:ext uri="{FF2B5EF4-FFF2-40B4-BE49-F238E27FC236}">
                <a16:creationId xmlns:a16="http://schemas.microsoft.com/office/drawing/2014/main" id="{D0892B8B-8743-4C30-A276-EEA1B627AC02}"/>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B83E57C0-05BD-45C7-8FD9-16B7333151F7}" type="slidenum">
              <a:rPr kumimoji="0" lang="zh-CN" altLang="en-US" sz="1200" b="0" i="0" u="none" strike="noStrike" kern="1200" cap="none" spc="0" normalizeH="0" baseline="0" noProof="0" smtClean="0">
                <a:ln>
                  <a:noFill/>
                </a:ln>
                <a:solidFill>
                  <a:srgbClr val="000000">
                    <a:tint val="75000"/>
                  </a:srgbClr>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altLang="zh-CN" sz="1200" b="0" i="0" u="none" strike="noStrike" kern="1200" cap="none" spc="0" normalizeH="0" baseline="0" noProof="0" dirty="0">
              <a:ln>
                <a:noFill/>
              </a:ln>
              <a:solidFill>
                <a:srgbClr val="000000">
                  <a:tint val="75000"/>
                </a:srgbClr>
              </a:solidFill>
              <a:effectLst/>
              <a:uLnTx/>
              <a:uFillTx/>
              <a:latin typeface="Arial"/>
              <a:ea typeface="+mn-ea"/>
              <a:cs typeface="+mn-cs"/>
            </a:endParaRPr>
          </a:p>
        </p:txBody>
      </p:sp>
      <p:pic>
        <p:nvPicPr>
          <p:cNvPr id="2" name="图片 1">
            <a:extLst>
              <a:ext uri="{FF2B5EF4-FFF2-40B4-BE49-F238E27FC236}">
                <a16:creationId xmlns:a16="http://schemas.microsoft.com/office/drawing/2014/main" id="{B00495AF-FC7C-460D-8518-CE04DB8B9A33}"/>
              </a:ext>
            </a:extLst>
          </p:cNvPr>
          <p:cNvPicPr>
            <a:picLocks noChangeAspect="1"/>
          </p:cNvPicPr>
          <p:nvPr/>
        </p:nvPicPr>
        <p:blipFill>
          <a:blip r:embed="rId3"/>
          <a:stretch>
            <a:fillRect/>
          </a:stretch>
        </p:blipFill>
        <p:spPr>
          <a:xfrm>
            <a:off x="1246331" y="1707533"/>
            <a:ext cx="6915384" cy="3465828"/>
          </a:xfrm>
          <a:prstGeom prst="rect">
            <a:avLst/>
          </a:prstGeom>
        </p:spPr>
      </p:pic>
      <p:pic>
        <p:nvPicPr>
          <p:cNvPr id="5" name="图片 4">
            <a:extLst>
              <a:ext uri="{FF2B5EF4-FFF2-40B4-BE49-F238E27FC236}">
                <a16:creationId xmlns:a16="http://schemas.microsoft.com/office/drawing/2014/main" id="{E605B8A9-D763-4E52-82CF-AD47B6926E4C}"/>
              </a:ext>
            </a:extLst>
          </p:cNvPr>
          <p:cNvPicPr>
            <a:picLocks noChangeAspect="1"/>
          </p:cNvPicPr>
          <p:nvPr/>
        </p:nvPicPr>
        <p:blipFill>
          <a:blip r:embed="rId4"/>
          <a:stretch>
            <a:fillRect/>
          </a:stretch>
        </p:blipFill>
        <p:spPr>
          <a:xfrm>
            <a:off x="8610600" y="1184313"/>
            <a:ext cx="2782437" cy="3240451"/>
          </a:xfrm>
          <a:prstGeom prst="rect">
            <a:avLst/>
          </a:prstGeom>
        </p:spPr>
      </p:pic>
      <p:sp>
        <p:nvSpPr>
          <p:cNvPr id="6" name="Text Box 7">
            <a:extLst>
              <a:ext uri="{FF2B5EF4-FFF2-40B4-BE49-F238E27FC236}">
                <a16:creationId xmlns:a16="http://schemas.microsoft.com/office/drawing/2014/main" id="{B59336DA-20AF-2E23-7ACF-A1AF47B9AF8C}"/>
              </a:ext>
            </a:extLst>
          </p:cNvPr>
          <p:cNvSpPr txBox="1">
            <a:spLocks noChangeArrowheads="1"/>
          </p:cNvSpPr>
          <p:nvPr/>
        </p:nvSpPr>
        <p:spPr bwMode="auto">
          <a:xfrm>
            <a:off x="0" y="1184313"/>
            <a:ext cx="2056245"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457200" marR="0" lvl="0" indent="-457200" algn="ctr" defTabSz="914400" eaLnBrk="1" fontAlgn="base" latinLnBrk="0" hangingPunct="1">
              <a:lnSpc>
                <a:spcPct val="100000"/>
              </a:lnSpc>
              <a:spcBef>
                <a:spcPct val="50000"/>
              </a:spcBef>
              <a:spcAft>
                <a:spcPct val="0"/>
              </a:spcAft>
              <a:buClrTx/>
              <a:buSzTx/>
              <a:buFont typeface="Wingdings" panose="05000000000000000000" pitchFamily="2" charset="2"/>
              <a:buChar char="Ø"/>
              <a:tabLst/>
              <a:defRPr/>
            </a:pPr>
            <a:r>
              <a:rPr kumimoji="1" lang="zh-CN" altLang="en-US" sz="2800" b="1" i="0" u="none" strike="noStrike" kern="0" cap="none" spc="0" normalizeH="0" baseline="0" noProof="0" dirty="0">
                <a:ln>
                  <a:noFill/>
                </a:ln>
                <a:solidFill>
                  <a:srgbClr val="FF0000"/>
                </a:solidFill>
                <a:effectLst/>
                <a:uLnTx/>
                <a:uFillTx/>
                <a:latin typeface="黑体" panose="02010609060101010101" pitchFamily="49" charset="-122"/>
                <a:ea typeface="黑体" panose="02010609060101010101" pitchFamily="49" charset="-122"/>
              </a:rPr>
              <a:t>热寂说</a:t>
            </a:r>
          </a:p>
        </p:txBody>
      </p:sp>
      <p:sp>
        <p:nvSpPr>
          <p:cNvPr id="8" name="Text Box 7">
            <a:extLst>
              <a:ext uri="{FF2B5EF4-FFF2-40B4-BE49-F238E27FC236}">
                <a16:creationId xmlns:a16="http://schemas.microsoft.com/office/drawing/2014/main" id="{B548C011-1056-8E90-EA7F-4D01C5C24EA5}"/>
              </a:ext>
            </a:extLst>
          </p:cNvPr>
          <p:cNvSpPr txBox="1">
            <a:spLocks noChangeArrowheads="1"/>
          </p:cNvSpPr>
          <p:nvPr/>
        </p:nvSpPr>
        <p:spPr bwMode="auto">
          <a:xfrm>
            <a:off x="1246331" y="5283400"/>
            <a:ext cx="9511672" cy="5828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50000"/>
              </a:lnSpc>
              <a:spcBef>
                <a:spcPct val="50000"/>
              </a:spcBef>
              <a:spcAft>
                <a:spcPct val="0"/>
              </a:spcAft>
              <a:buClrTx/>
              <a:buSzTx/>
              <a:buFontTx/>
              <a:buNone/>
              <a:tabLst/>
              <a:defRPr/>
            </a:pPr>
            <a:r>
              <a:rPr lang="zh-CN" altLang="en-US" b="1" dirty="0">
                <a:latin typeface="Adobe 宋体 Std L" panose="02020300000000000000" pitchFamily="18" charset="-122"/>
                <a:ea typeface="Adobe 宋体 Std L" panose="02020300000000000000" pitchFamily="18" charset="-122"/>
              </a:rPr>
              <a:t>宇宙可能不是一个</a:t>
            </a:r>
            <a:r>
              <a:rPr lang="zh-CN" altLang="en-US" b="1" dirty="0">
                <a:solidFill>
                  <a:srgbClr val="FF0000"/>
                </a:solidFill>
                <a:latin typeface="黑体" panose="02010609060101010101" pitchFamily="49" charset="-122"/>
                <a:ea typeface="黑体" panose="02010609060101010101" pitchFamily="49" charset="-122"/>
              </a:rPr>
              <a:t>孤立系统</a:t>
            </a:r>
            <a:r>
              <a:rPr lang="zh-CN" altLang="en-US" b="1" dirty="0">
                <a:latin typeface="Adobe 宋体 Std L" panose="02020300000000000000" pitchFamily="18" charset="-122"/>
                <a:ea typeface="Adobe 宋体 Std L" panose="02020300000000000000" pitchFamily="18" charset="-122"/>
              </a:rPr>
              <a:t>，宇宙一直在膨胀，是在</a:t>
            </a:r>
            <a:r>
              <a:rPr lang="zh-CN" altLang="en-US" b="1" dirty="0">
                <a:solidFill>
                  <a:srgbClr val="FF0000"/>
                </a:solidFill>
                <a:latin typeface="黑体" panose="02010609060101010101" pitchFamily="49" charset="-122"/>
                <a:ea typeface="黑体" panose="02010609060101010101" pitchFamily="49" charset="-122"/>
              </a:rPr>
              <a:t>偏离平衡态</a:t>
            </a:r>
            <a:r>
              <a:rPr lang="zh-CN" altLang="en-US" b="1" dirty="0">
                <a:latin typeface="Adobe 宋体 Std L" panose="02020300000000000000" pitchFamily="18" charset="-122"/>
                <a:ea typeface="Adobe 宋体 Std L" panose="02020300000000000000" pitchFamily="18" charset="-122"/>
              </a:rPr>
              <a:t>。</a:t>
            </a:r>
          </a:p>
        </p:txBody>
      </p:sp>
    </p:spTree>
    <p:extLst>
      <p:ext uri="{BB962C8B-B14F-4D97-AF65-F5344CB8AC3E}">
        <p14:creationId xmlns:p14="http://schemas.microsoft.com/office/powerpoint/2010/main" val="12149060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2">
            <a:extLst>
              <a:ext uri="{FF2B5EF4-FFF2-40B4-BE49-F238E27FC236}">
                <a16:creationId xmlns:a16="http://schemas.microsoft.com/office/drawing/2014/main" id="{D043EF5B-EAA4-4755-AACE-567819001BE8}"/>
              </a:ext>
            </a:extLst>
          </p:cNvPr>
          <p:cNvSpPr>
            <a:spLocks noGrp="1"/>
          </p:cNvSpPr>
          <p:nvPr>
            <p:ph type="dt" sz="half" idx="10"/>
          </p:nvPr>
        </p:nvSpPr>
        <p:spPr/>
        <p:txBody>
          <a:bodyPr/>
          <a:lstStyle/>
          <a:p>
            <a:pPr>
              <a:defRPr/>
            </a:pPr>
            <a:fld id="{9AA54F9D-EBAA-4A2E-85BF-83B3CA3699E3}" type="datetime1">
              <a:rPr lang="zh-CN" altLang="en-US" smtClean="0"/>
              <a:t>2023/5/23</a:t>
            </a:fld>
            <a:endParaRPr lang="en-US" altLang="zh-CN" dirty="0"/>
          </a:p>
        </p:txBody>
      </p:sp>
      <p:sp>
        <p:nvSpPr>
          <p:cNvPr id="4" name="灯片编号占位符 3">
            <a:extLst>
              <a:ext uri="{FF2B5EF4-FFF2-40B4-BE49-F238E27FC236}">
                <a16:creationId xmlns:a16="http://schemas.microsoft.com/office/drawing/2014/main" id="{D0892B8B-8743-4C30-A276-EEA1B627AC02}"/>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B83E57C0-05BD-45C7-8FD9-16B7333151F7}" type="slidenum">
              <a:rPr lang="zh-CN" altLang="en-US" smtClean="0"/>
              <a:pPr>
                <a:defRPr/>
              </a:pPr>
              <a:t>5</a:t>
            </a:fld>
            <a:endParaRPr lang="en-US" altLang="zh-CN" dirty="0"/>
          </a:p>
        </p:txBody>
      </p:sp>
      <p:sp>
        <p:nvSpPr>
          <p:cNvPr id="8" name="文本框 7">
            <a:extLst>
              <a:ext uri="{FF2B5EF4-FFF2-40B4-BE49-F238E27FC236}">
                <a16:creationId xmlns:a16="http://schemas.microsoft.com/office/drawing/2014/main" id="{9A7DA65D-F6E2-46D5-B851-BA62344DC7A6}"/>
              </a:ext>
            </a:extLst>
          </p:cNvPr>
          <p:cNvSpPr txBox="1"/>
          <p:nvPr/>
        </p:nvSpPr>
        <p:spPr>
          <a:xfrm>
            <a:off x="224905" y="211927"/>
            <a:ext cx="5008880" cy="584775"/>
          </a:xfrm>
          <a:prstGeom prst="rect">
            <a:avLst/>
          </a:prstGeom>
          <a:noFill/>
        </p:spPr>
        <p:txBody>
          <a:bodyPr wrap="square" rtlCol="0">
            <a:spAutoFit/>
          </a:bodyPr>
          <a:lstStyle/>
          <a:p>
            <a:pPr marL="514350" lvl="0" indent="-514350">
              <a:buFont typeface="+mj-lt"/>
              <a:buAutoNum type="arabicPeriod" startAt="2"/>
              <a:defRPr/>
            </a:pPr>
            <a:r>
              <a:rPr lang="zh-CN" altLang="en-US" sz="3200" b="1" dirty="0">
                <a:solidFill>
                  <a:srgbClr val="7030A0"/>
                </a:solidFill>
              </a:rPr>
              <a:t>信息熵</a:t>
            </a:r>
            <a:endParaRPr kumimoji="0" lang="zh-CN" altLang="en-US" sz="3200" b="1" i="0" u="none" strike="noStrike" kern="1200" cap="none" spc="0" normalizeH="0" baseline="0" noProof="0" dirty="0">
              <a:ln>
                <a:noFill/>
              </a:ln>
              <a:solidFill>
                <a:srgbClr val="7030A0"/>
              </a:solidFill>
              <a:effectLst/>
              <a:uLnTx/>
              <a:uFillTx/>
              <a:latin typeface="Arial"/>
              <a:ea typeface="+mn-ea"/>
              <a:cs typeface="+mn-cs"/>
            </a:endParaRPr>
          </a:p>
        </p:txBody>
      </p:sp>
      <p:pic>
        <p:nvPicPr>
          <p:cNvPr id="5" name="图片 4">
            <a:extLst>
              <a:ext uri="{FF2B5EF4-FFF2-40B4-BE49-F238E27FC236}">
                <a16:creationId xmlns:a16="http://schemas.microsoft.com/office/drawing/2014/main" id="{B9B2EE9D-051B-4C3F-99F1-42756F40DDDD}"/>
              </a:ext>
            </a:extLst>
          </p:cNvPr>
          <p:cNvPicPr>
            <a:picLocks noChangeAspect="1"/>
          </p:cNvPicPr>
          <p:nvPr/>
        </p:nvPicPr>
        <p:blipFill>
          <a:blip r:embed="rId3"/>
          <a:stretch>
            <a:fillRect/>
          </a:stretch>
        </p:blipFill>
        <p:spPr>
          <a:xfrm>
            <a:off x="8649424" y="1387041"/>
            <a:ext cx="2072199" cy="2582517"/>
          </a:xfrm>
          <a:prstGeom prst="rect">
            <a:avLst/>
          </a:prstGeom>
        </p:spPr>
      </p:pic>
      <p:pic>
        <p:nvPicPr>
          <p:cNvPr id="6" name="图片 5">
            <a:extLst>
              <a:ext uri="{FF2B5EF4-FFF2-40B4-BE49-F238E27FC236}">
                <a16:creationId xmlns:a16="http://schemas.microsoft.com/office/drawing/2014/main" id="{68DA572E-C2BD-4C0E-B5C3-7CADD6554571}"/>
              </a:ext>
            </a:extLst>
          </p:cNvPr>
          <p:cNvPicPr>
            <a:picLocks noChangeAspect="1"/>
          </p:cNvPicPr>
          <p:nvPr/>
        </p:nvPicPr>
        <p:blipFill>
          <a:blip r:embed="rId4"/>
          <a:stretch>
            <a:fillRect/>
          </a:stretch>
        </p:blipFill>
        <p:spPr>
          <a:xfrm>
            <a:off x="7179046" y="3969558"/>
            <a:ext cx="5012954" cy="2062480"/>
          </a:xfrm>
          <a:prstGeom prst="rect">
            <a:avLst/>
          </a:prstGeom>
        </p:spPr>
      </p:pic>
      <p:pic>
        <p:nvPicPr>
          <p:cNvPr id="9" name="图片 8">
            <a:extLst>
              <a:ext uri="{FF2B5EF4-FFF2-40B4-BE49-F238E27FC236}">
                <a16:creationId xmlns:a16="http://schemas.microsoft.com/office/drawing/2014/main" id="{3B6D46FD-7A25-4814-A578-C03A34EE8732}"/>
              </a:ext>
            </a:extLst>
          </p:cNvPr>
          <p:cNvPicPr>
            <a:picLocks noChangeAspect="1"/>
          </p:cNvPicPr>
          <p:nvPr/>
        </p:nvPicPr>
        <p:blipFill>
          <a:blip r:embed="rId5"/>
          <a:stretch>
            <a:fillRect/>
          </a:stretch>
        </p:blipFill>
        <p:spPr>
          <a:xfrm>
            <a:off x="1219016" y="1737123"/>
            <a:ext cx="5798062" cy="3464251"/>
          </a:xfrm>
          <a:prstGeom prst="rect">
            <a:avLst/>
          </a:prstGeom>
        </p:spPr>
      </p:pic>
      <p:sp>
        <p:nvSpPr>
          <p:cNvPr id="10" name="Text Box 7">
            <a:extLst>
              <a:ext uri="{FF2B5EF4-FFF2-40B4-BE49-F238E27FC236}">
                <a16:creationId xmlns:a16="http://schemas.microsoft.com/office/drawing/2014/main" id="{78466109-546F-80B0-5780-57E8686521BF}"/>
              </a:ext>
            </a:extLst>
          </p:cNvPr>
          <p:cNvSpPr txBox="1">
            <a:spLocks noChangeArrowheads="1"/>
          </p:cNvSpPr>
          <p:nvPr/>
        </p:nvSpPr>
        <p:spPr bwMode="auto">
          <a:xfrm>
            <a:off x="224905" y="1151538"/>
            <a:ext cx="6360593"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457200" marR="0" lvl="0" indent="-457200" algn="ctr" defTabSz="914400" eaLnBrk="1" fontAlgn="base" latinLnBrk="0" hangingPunct="1">
              <a:lnSpc>
                <a:spcPct val="100000"/>
              </a:lnSpc>
              <a:spcBef>
                <a:spcPct val="50000"/>
              </a:spcBef>
              <a:spcAft>
                <a:spcPct val="0"/>
              </a:spcAft>
              <a:buClrTx/>
              <a:buSzTx/>
              <a:buFont typeface="Wingdings" panose="05000000000000000000" pitchFamily="2" charset="2"/>
              <a:buChar char="Ø"/>
              <a:tabLst/>
              <a:defRPr/>
            </a:pPr>
            <a:r>
              <a:rPr kumimoji="1" lang="zh-CN" altLang="en-US" sz="2800" b="1" i="0" u="none" strike="noStrike" kern="0" cap="none" spc="0" normalizeH="0" baseline="0" noProof="0" dirty="0">
                <a:ln>
                  <a:noFill/>
                </a:ln>
                <a:solidFill>
                  <a:srgbClr val="FF0000"/>
                </a:solidFill>
                <a:effectLst/>
                <a:uLnTx/>
                <a:uFillTx/>
                <a:latin typeface="黑体" panose="02010609060101010101" pitchFamily="49" charset="-122"/>
                <a:ea typeface="黑体" panose="02010609060101010101" pitchFamily="49" charset="-122"/>
              </a:rPr>
              <a:t>麦克斯韦妖（</a:t>
            </a:r>
            <a:r>
              <a:rPr lang="en-US" altLang="zh-CN" sz="2800" b="1" kern="0" dirty="0">
                <a:solidFill>
                  <a:srgbClr val="FF0000"/>
                </a:solidFill>
                <a:ea typeface="黑体" panose="02010609060101010101" pitchFamily="49" charset="-122"/>
                <a:cs typeface="Times New Roman" panose="02020603050405020304" pitchFamily="18" charset="0"/>
              </a:rPr>
              <a:t>Maxwell’s demon</a:t>
            </a:r>
            <a:r>
              <a:rPr kumimoji="1" lang="zh-CN" altLang="en-US" sz="2800" b="1" i="0" u="none" strike="noStrike" kern="0" cap="none" spc="0" normalizeH="0" baseline="0" noProof="0" dirty="0">
                <a:ln>
                  <a:noFill/>
                </a:ln>
                <a:solidFill>
                  <a:srgbClr val="FF0000"/>
                </a:solidFill>
                <a:effectLst/>
                <a:uLnTx/>
                <a:uFillTx/>
                <a:latin typeface="黑体" panose="02010609060101010101" pitchFamily="49" charset="-122"/>
                <a:ea typeface="黑体" panose="02010609060101010101" pitchFamily="49" charset="-122"/>
              </a:rPr>
              <a:t>）</a:t>
            </a:r>
          </a:p>
        </p:txBody>
      </p:sp>
      <p:sp>
        <p:nvSpPr>
          <p:cNvPr id="11" name="Text Box 7">
            <a:extLst>
              <a:ext uri="{FF2B5EF4-FFF2-40B4-BE49-F238E27FC236}">
                <a16:creationId xmlns:a16="http://schemas.microsoft.com/office/drawing/2014/main" id="{4E0F2268-1624-4754-8754-8C87607F0D95}"/>
              </a:ext>
            </a:extLst>
          </p:cNvPr>
          <p:cNvSpPr txBox="1">
            <a:spLocks noChangeArrowheads="1"/>
          </p:cNvSpPr>
          <p:nvPr/>
        </p:nvSpPr>
        <p:spPr bwMode="auto">
          <a:xfrm>
            <a:off x="372714" y="5263739"/>
            <a:ext cx="718285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R="0" lvl="0" algn="ctr" defTabSz="914400" eaLnBrk="1" fontAlgn="base" latinLnBrk="0" hangingPunct="1">
              <a:lnSpc>
                <a:spcPct val="100000"/>
              </a:lnSpc>
              <a:spcBef>
                <a:spcPct val="50000"/>
              </a:spcBef>
              <a:spcAft>
                <a:spcPct val="0"/>
              </a:spcAft>
              <a:buClrTx/>
              <a:buSzTx/>
              <a:tabLst/>
              <a:defRPr/>
            </a:pPr>
            <a:r>
              <a:rPr lang="zh-CN" altLang="en-US" b="1" kern="0" dirty="0">
                <a:solidFill>
                  <a:srgbClr val="FF0000"/>
                </a:solidFill>
                <a:latin typeface="黑体" panose="02010609060101010101" pitchFamily="49" charset="-122"/>
                <a:ea typeface="黑体" panose="02010609060101010101" pitchFamily="49" charset="-122"/>
              </a:rPr>
              <a:t>系统由无序变有序，</a:t>
            </a:r>
            <a:r>
              <a:rPr kumimoji="1" lang="zh-CN" altLang="en-US" b="1" i="0" u="none" strike="noStrike" kern="0" cap="none" spc="0" normalizeH="0" baseline="0" noProof="0" dirty="0">
                <a:ln>
                  <a:noFill/>
                </a:ln>
                <a:solidFill>
                  <a:srgbClr val="FF0000"/>
                </a:solidFill>
                <a:effectLst/>
                <a:uLnTx/>
                <a:uFillTx/>
                <a:latin typeface="黑体" panose="02010609060101010101" pitchFamily="49" charset="-122"/>
                <a:ea typeface="黑体" panose="02010609060101010101" pitchFamily="49" charset="-122"/>
              </a:rPr>
              <a:t>逆着自然界的自发方向进行。</a:t>
            </a:r>
          </a:p>
        </p:txBody>
      </p:sp>
    </p:spTree>
    <p:extLst>
      <p:ext uri="{BB962C8B-B14F-4D97-AF65-F5344CB8AC3E}">
        <p14:creationId xmlns:p14="http://schemas.microsoft.com/office/powerpoint/2010/main" val="3983664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2">
            <a:extLst>
              <a:ext uri="{FF2B5EF4-FFF2-40B4-BE49-F238E27FC236}">
                <a16:creationId xmlns:a16="http://schemas.microsoft.com/office/drawing/2014/main" id="{D043EF5B-EAA4-4755-AACE-567819001BE8}"/>
              </a:ext>
            </a:extLst>
          </p:cNvPr>
          <p:cNvSpPr>
            <a:spLocks noGrp="1"/>
          </p:cNvSpPr>
          <p:nvPr>
            <p:ph type="dt" sz="half" idx="10"/>
          </p:nvPr>
        </p:nvSpPr>
        <p:spPr/>
        <p:txBody>
          <a:bodyPr/>
          <a:lstStyle/>
          <a:p>
            <a:pPr>
              <a:defRPr/>
            </a:pPr>
            <a:fld id="{9AA54F9D-EBAA-4A2E-85BF-83B3CA3699E3}" type="datetime1">
              <a:rPr lang="zh-CN" altLang="en-US" smtClean="0"/>
              <a:t>2023/5/23</a:t>
            </a:fld>
            <a:endParaRPr lang="en-US" altLang="zh-CN" dirty="0"/>
          </a:p>
        </p:txBody>
      </p:sp>
      <p:sp>
        <p:nvSpPr>
          <p:cNvPr id="4" name="灯片编号占位符 3">
            <a:extLst>
              <a:ext uri="{FF2B5EF4-FFF2-40B4-BE49-F238E27FC236}">
                <a16:creationId xmlns:a16="http://schemas.microsoft.com/office/drawing/2014/main" id="{D0892B8B-8743-4C30-A276-EEA1B627AC02}"/>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B83E57C0-05BD-45C7-8FD9-16B7333151F7}" type="slidenum">
              <a:rPr lang="zh-CN" altLang="en-US" smtClean="0"/>
              <a:pPr>
                <a:defRPr/>
              </a:pPr>
              <a:t>6</a:t>
            </a:fld>
            <a:endParaRPr lang="en-US" altLang="zh-CN" dirty="0"/>
          </a:p>
        </p:txBody>
      </p:sp>
      <p:pic>
        <p:nvPicPr>
          <p:cNvPr id="6" name="图片 5">
            <a:extLst>
              <a:ext uri="{FF2B5EF4-FFF2-40B4-BE49-F238E27FC236}">
                <a16:creationId xmlns:a16="http://schemas.microsoft.com/office/drawing/2014/main" id="{75831E11-DC0E-46F9-AEFA-CDC28C40D651}"/>
              </a:ext>
            </a:extLst>
          </p:cNvPr>
          <p:cNvPicPr>
            <a:picLocks noChangeAspect="1"/>
          </p:cNvPicPr>
          <p:nvPr/>
        </p:nvPicPr>
        <p:blipFill>
          <a:blip r:embed="rId3"/>
          <a:stretch>
            <a:fillRect/>
          </a:stretch>
        </p:blipFill>
        <p:spPr>
          <a:xfrm>
            <a:off x="7904303" y="1048764"/>
            <a:ext cx="3172368" cy="5204398"/>
          </a:xfrm>
          <a:prstGeom prst="rect">
            <a:avLst/>
          </a:prstGeom>
        </p:spPr>
      </p:pic>
      <p:sp>
        <p:nvSpPr>
          <p:cNvPr id="8" name="Text Box 7">
            <a:extLst>
              <a:ext uri="{FF2B5EF4-FFF2-40B4-BE49-F238E27FC236}">
                <a16:creationId xmlns:a16="http://schemas.microsoft.com/office/drawing/2014/main" id="{60E11827-C354-3B0C-41D5-1A44A78BDB51}"/>
              </a:ext>
            </a:extLst>
          </p:cNvPr>
          <p:cNvSpPr txBox="1">
            <a:spLocks noChangeArrowheads="1"/>
          </p:cNvSpPr>
          <p:nvPr/>
        </p:nvSpPr>
        <p:spPr bwMode="auto">
          <a:xfrm>
            <a:off x="956930" y="3638731"/>
            <a:ext cx="6709143" cy="19641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R="0" lvl="0" defTabSz="914400" eaLnBrk="1" fontAlgn="base" latinLnBrk="0" hangingPunct="1">
              <a:lnSpc>
                <a:spcPct val="150000"/>
              </a:lnSpc>
              <a:spcBef>
                <a:spcPct val="50000"/>
              </a:spcBef>
              <a:spcAft>
                <a:spcPct val="0"/>
              </a:spcAft>
              <a:buClrTx/>
              <a:buSzTx/>
              <a:tabLst/>
              <a:defRPr/>
            </a:pPr>
            <a:r>
              <a:rPr lang="zh-CN" altLang="en-US" sz="2800" b="1" kern="0" dirty="0">
                <a:solidFill>
                  <a:srgbClr val="FF0000"/>
                </a:solidFill>
                <a:latin typeface="黑体" panose="02010609060101010101" pitchFamily="49" charset="-122"/>
                <a:ea typeface="黑体" panose="02010609060101010101" pitchFamily="49" charset="-122"/>
              </a:rPr>
              <a:t>信息</a:t>
            </a:r>
            <a:r>
              <a:rPr lang="zh-CN" altLang="en-US" sz="2800" b="1" kern="0" dirty="0">
                <a:latin typeface="Adobe 宋体 Std L" panose="02020300000000000000" pitchFamily="18" charset="-122"/>
                <a:ea typeface="Adobe 宋体 Std L" panose="02020300000000000000" pitchFamily="18" charset="-122"/>
              </a:rPr>
              <a:t>可以转化为</a:t>
            </a:r>
            <a:r>
              <a:rPr lang="zh-CN" altLang="en-US" sz="2800" b="1" kern="0" dirty="0">
                <a:solidFill>
                  <a:srgbClr val="FF0000"/>
                </a:solidFill>
                <a:latin typeface="黑体" panose="02010609060101010101" pitchFamily="49" charset="-122"/>
                <a:ea typeface="黑体" panose="02010609060101010101" pitchFamily="49" charset="-122"/>
              </a:rPr>
              <a:t>负熵</a:t>
            </a:r>
            <a:r>
              <a:rPr lang="zh-CN" altLang="en-US" sz="2800" b="1" kern="0" dirty="0">
                <a:latin typeface="Adobe 宋体 Std L" panose="02020300000000000000" pitchFamily="18" charset="-122"/>
                <a:ea typeface="Adobe 宋体 Std L" panose="02020300000000000000" pitchFamily="18" charset="-122"/>
              </a:rPr>
              <a:t>，导致系统熵的减少，使系统由无序变有序，</a:t>
            </a:r>
            <a:r>
              <a:rPr lang="zh-CN" altLang="en-US" sz="2800" b="1" kern="0" dirty="0">
                <a:solidFill>
                  <a:srgbClr val="FF0000"/>
                </a:solidFill>
                <a:latin typeface="黑体" panose="02010609060101010101" pitchFamily="49" charset="-122"/>
                <a:ea typeface="黑体" panose="02010609060101010101" pitchFamily="49" charset="-122"/>
              </a:rPr>
              <a:t>逆着</a:t>
            </a:r>
            <a:r>
              <a:rPr kumimoji="1" lang="zh-CN" altLang="en-US" sz="2800" b="1" i="0" u="none" strike="noStrike" kern="0" cap="none" spc="0" normalizeH="0" baseline="0" noProof="0" dirty="0">
                <a:ln>
                  <a:noFill/>
                </a:ln>
                <a:effectLst/>
                <a:uLnTx/>
                <a:uFillTx/>
                <a:latin typeface="Adobe 宋体 Std L" panose="02020300000000000000" pitchFamily="18" charset="-122"/>
                <a:ea typeface="Adobe 宋体 Std L" panose="02020300000000000000" pitchFamily="18" charset="-122"/>
              </a:rPr>
              <a:t>自然界的</a:t>
            </a:r>
            <a:r>
              <a:rPr lang="zh-CN" altLang="en-US" sz="2800" b="1" kern="0" dirty="0">
                <a:solidFill>
                  <a:srgbClr val="FF0000"/>
                </a:solidFill>
                <a:latin typeface="黑体" panose="02010609060101010101" pitchFamily="49" charset="-122"/>
                <a:ea typeface="黑体" panose="02010609060101010101" pitchFamily="49" charset="-122"/>
              </a:rPr>
              <a:t>自发方向</a:t>
            </a:r>
            <a:r>
              <a:rPr kumimoji="1" lang="zh-CN" altLang="en-US" sz="2800" b="1" i="0" u="none" strike="noStrike" kern="0" cap="none" spc="0" normalizeH="0" baseline="0" noProof="0" dirty="0">
                <a:ln>
                  <a:noFill/>
                </a:ln>
                <a:effectLst/>
                <a:uLnTx/>
                <a:uFillTx/>
                <a:latin typeface="Adobe 宋体 Std L" panose="02020300000000000000" pitchFamily="18" charset="-122"/>
                <a:ea typeface="Adobe 宋体 Std L" panose="02020300000000000000" pitchFamily="18" charset="-122"/>
              </a:rPr>
              <a:t>进行。</a:t>
            </a:r>
          </a:p>
        </p:txBody>
      </p:sp>
      <p:sp>
        <p:nvSpPr>
          <p:cNvPr id="10" name="Text Box 7">
            <a:extLst>
              <a:ext uri="{FF2B5EF4-FFF2-40B4-BE49-F238E27FC236}">
                <a16:creationId xmlns:a16="http://schemas.microsoft.com/office/drawing/2014/main" id="{3EF3840F-B73C-41E7-8303-5C5DE981FA9D}"/>
              </a:ext>
            </a:extLst>
          </p:cNvPr>
          <p:cNvSpPr txBox="1">
            <a:spLocks noChangeArrowheads="1"/>
          </p:cNvSpPr>
          <p:nvPr/>
        </p:nvSpPr>
        <p:spPr bwMode="auto">
          <a:xfrm>
            <a:off x="956930" y="1262003"/>
            <a:ext cx="6549656" cy="1957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lvl="0" eaLnBrk="1" fontAlgn="base" hangingPunct="1">
              <a:lnSpc>
                <a:spcPct val="150000"/>
              </a:lnSpc>
              <a:spcBef>
                <a:spcPct val="50000"/>
              </a:spcBef>
              <a:spcAft>
                <a:spcPct val="0"/>
              </a:spcAft>
              <a:defRPr/>
            </a:pPr>
            <a:r>
              <a:rPr lang="zh-CN" altLang="en-US" sz="2800" b="1" kern="0" dirty="0">
                <a:latin typeface="Adobe 宋体 Std L" panose="02020300000000000000" pitchFamily="18" charset="-122"/>
                <a:ea typeface="Adobe 宋体 Std L" panose="02020300000000000000" pitchFamily="18" charset="-122"/>
              </a:rPr>
              <a:t>麦克斯韦“妖”有获取分子</a:t>
            </a:r>
            <a:r>
              <a:rPr lang="zh-CN" altLang="en-US" sz="2800" b="1" kern="0" dirty="0">
                <a:solidFill>
                  <a:srgbClr val="FF0000"/>
                </a:solidFill>
                <a:latin typeface="黑体" panose="02010609060101010101" pitchFamily="49" charset="-122"/>
                <a:ea typeface="黑体" panose="02010609060101010101" pitchFamily="49" charset="-122"/>
              </a:rPr>
              <a:t>运动信息</a:t>
            </a:r>
            <a:r>
              <a:rPr lang="zh-CN" altLang="en-US" sz="2800" b="1" kern="0" dirty="0">
                <a:latin typeface="Adobe 宋体 Std L" panose="02020300000000000000" pitchFamily="18" charset="-122"/>
                <a:ea typeface="Adobe 宋体 Std L" panose="02020300000000000000" pitchFamily="18" charset="-122"/>
              </a:rPr>
              <a:t>的能力，她可以辨识出快分子和慢分子。 她是靠</a:t>
            </a:r>
            <a:r>
              <a:rPr lang="zh-CN" altLang="en-US" sz="2800" b="1" kern="0" dirty="0">
                <a:solidFill>
                  <a:srgbClr val="FF0000"/>
                </a:solidFill>
                <a:latin typeface="黑体" panose="02010609060101010101" pitchFamily="49" charset="-122"/>
                <a:ea typeface="黑体" panose="02010609060101010101" pitchFamily="49" charset="-122"/>
              </a:rPr>
              <a:t>信息</a:t>
            </a:r>
            <a:r>
              <a:rPr lang="zh-CN" altLang="en-US" sz="2800" b="1" kern="0" dirty="0">
                <a:latin typeface="Adobe 宋体 Std L" panose="02020300000000000000" pitchFamily="18" charset="-122"/>
                <a:ea typeface="Adobe 宋体 Std L" panose="02020300000000000000" pitchFamily="18" charset="-122"/>
              </a:rPr>
              <a:t>来</a:t>
            </a:r>
            <a:r>
              <a:rPr lang="zh-CN" altLang="en-US" sz="2800" b="1" kern="0" dirty="0">
                <a:solidFill>
                  <a:srgbClr val="FF0000"/>
                </a:solidFill>
                <a:latin typeface="黑体" panose="02010609060101010101" pitchFamily="49" charset="-122"/>
                <a:ea typeface="黑体" panose="02010609060101010101" pitchFamily="49" charset="-122"/>
              </a:rPr>
              <a:t>干预</a:t>
            </a:r>
            <a:r>
              <a:rPr lang="zh-CN" altLang="en-US" sz="2800" b="1" kern="0" dirty="0">
                <a:latin typeface="Adobe 宋体 Std L" panose="02020300000000000000" pitchFamily="18" charset="-122"/>
                <a:ea typeface="Adobe 宋体 Std L" panose="02020300000000000000" pitchFamily="18" charset="-122"/>
              </a:rPr>
              <a:t>系统行为。</a:t>
            </a:r>
          </a:p>
        </p:txBody>
      </p:sp>
    </p:spTree>
    <p:extLst>
      <p:ext uri="{BB962C8B-B14F-4D97-AF65-F5344CB8AC3E}">
        <p14:creationId xmlns:p14="http://schemas.microsoft.com/office/powerpoint/2010/main" val="36692783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2">
            <a:extLst>
              <a:ext uri="{FF2B5EF4-FFF2-40B4-BE49-F238E27FC236}">
                <a16:creationId xmlns:a16="http://schemas.microsoft.com/office/drawing/2014/main" id="{D043EF5B-EAA4-4755-AACE-567819001BE8}"/>
              </a:ext>
            </a:extLst>
          </p:cNvPr>
          <p:cNvSpPr>
            <a:spLocks noGrp="1"/>
          </p:cNvSpPr>
          <p:nvPr>
            <p:ph type="dt" sz="half" idx="10"/>
          </p:nvPr>
        </p:nvSpPr>
        <p:spPr/>
        <p:txBody>
          <a:bodyPr/>
          <a:lstStyle/>
          <a:p>
            <a:pPr>
              <a:defRPr/>
            </a:pPr>
            <a:fld id="{9AA54F9D-EBAA-4A2E-85BF-83B3CA3699E3}" type="datetime1">
              <a:rPr lang="zh-CN" altLang="en-US" smtClean="0"/>
              <a:t>2023/5/23</a:t>
            </a:fld>
            <a:endParaRPr lang="en-US" altLang="zh-CN" dirty="0"/>
          </a:p>
        </p:txBody>
      </p:sp>
      <p:sp>
        <p:nvSpPr>
          <p:cNvPr id="4" name="灯片编号占位符 3">
            <a:extLst>
              <a:ext uri="{FF2B5EF4-FFF2-40B4-BE49-F238E27FC236}">
                <a16:creationId xmlns:a16="http://schemas.microsoft.com/office/drawing/2014/main" id="{D0892B8B-8743-4C30-A276-EEA1B627AC02}"/>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B83E57C0-05BD-45C7-8FD9-16B7333151F7}" type="slidenum">
              <a:rPr lang="zh-CN" altLang="en-US" smtClean="0"/>
              <a:pPr>
                <a:defRPr/>
              </a:pPr>
              <a:t>7</a:t>
            </a:fld>
            <a:endParaRPr lang="en-US" altLang="zh-CN" dirty="0"/>
          </a:p>
        </p:txBody>
      </p:sp>
      <p:pic>
        <p:nvPicPr>
          <p:cNvPr id="2" name="图片 1">
            <a:extLst>
              <a:ext uri="{FF2B5EF4-FFF2-40B4-BE49-F238E27FC236}">
                <a16:creationId xmlns:a16="http://schemas.microsoft.com/office/drawing/2014/main" id="{6165FD19-8815-47DA-8A21-5BC515724F8A}"/>
              </a:ext>
            </a:extLst>
          </p:cNvPr>
          <p:cNvPicPr>
            <a:picLocks noChangeAspect="1"/>
          </p:cNvPicPr>
          <p:nvPr/>
        </p:nvPicPr>
        <p:blipFill>
          <a:blip r:embed="rId3"/>
          <a:stretch>
            <a:fillRect/>
          </a:stretch>
        </p:blipFill>
        <p:spPr>
          <a:xfrm>
            <a:off x="2440008" y="1202768"/>
            <a:ext cx="5387680" cy="3968672"/>
          </a:xfrm>
          <a:prstGeom prst="rect">
            <a:avLst/>
          </a:prstGeom>
        </p:spPr>
      </p:pic>
      <p:pic>
        <p:nvPicPr>
          <p:cNvPr id="5" name="图片 4">
            <a:extLst>
              <a:ext uri="{FF2B5EF4-FFF2-40B4-BE49-F238E27FC236}">
                <a16:creationId xmlns:a16="http://schemas.microsoft.com/office/drawing/2014/main" id="{E5A00F93-5582-4B41-A52E-17C18FE87AA6}"/>
              </a:ext>
            </a:extLst>
          </p:cNvPr>
          <p:cNvPicPr>
            <a:picLocks noChangeAspect="1"/>
          </p:cNvPicPr>
          <p:nvPr/>
        </p:nvPicPr>
        <p:blipFill>
          <a:blip r:embed="rId4"/>
          <a:stretch>
            <a:fillRect/>
          </a:stretch>
        </p:blipFill>
        <p:spPr>
          <a:xfrm>
            <a:off x="1139687" y="5304620"/>
            <a:ext cx="6688001" cy="564623"/>
          </a:xfrm>
          <a:prstGeom prst="rect">
            <a:avLst/>
          </a:prstGeom>
        </p:spPr>
      </p:pic>
      <p:pic>
        <p:nvPicPr>
          <p:cNvPr id="6" name="图片 5">
            <a:extLst>
              <a:ext uri="{FF2B5EF4-FFF2-40B4-BE49-F238E27FC236}">
                <a16:creationId xmlns:a16="http://schemas.microsoft.com/office/drawing/2014/main" id="{C6ABC579-6545-4100-BEA0-18FBE46E0C20}"/>
              </a:ext>
            </a:extLst>
          </p:cNvPr>
          <p:cNvPicPr>
            <a:picLocks noChangeAspect="1"/>
          </p:cNvPicPr>
          <p:nvPr/>
        </p:nvPicPr>
        <p:blipFill>
          <a:blip r:embed="rId5"/>
          <a:stretch>
            <a:fillRect/>
          </a:stretch>
        </p:blipFill>
        <p:spPr>
          <a:xfrm>
            <a:off x="8482262" y="1443704"/>
            <a:ext cx="2968871" cy="4388136"/>
          </a:xfrm>
          <a:prstGeom prst="rect">
            <a:avLst/>
          </a:prstGeom>
        </p:spPr>
      </p:pic>
      <p:sp>
        <p:nvSpPr>
          <p:cNvPr id="8" name="Text Box 7">
            <a:extLst>
              <a:ext uri="{FF2B5EF4-FFF2-40B4-BE49-F238E27FC236}">
                <a16:creationId xmlns:a16="http://schemas.microsoft.com/office/drawing/2014/main" id="{9F33FB56-5DF4-45AB-8160-731024594FAB}"/>
              </a:ext>
            </a:extLst>
          </p:cNvPr>
          <p:cNvSpPr txBox="1">
            <a:spLocks noChangeArrowheads="1"/>
          </p:cNvSpPr>
          <p:nvPr/>
        </p:nvSpPr>
        <p:spPr bwMode="auto">
          <a:xfrm>
            <a:off x="-113097" y="1202768"/>
            <a:ext cx="250556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457200" lvl="0" indent="-457200" algn="ctr" eaLnBrk="1" fontAlgn="base" hangingPunct="1">
              <a:spcBef>
                <a:spcPct val="50000"/>
              </a:spcBef>
              <a:spcAft>
                <a:spcPct val="0"/>
              </a:spcAft>
              <a:buFont typeface="Wingdings" panose="05000000000000000000" pitchFamily="2" charset="2"/>
              <a:buChar char="Ø"/>
              <a:defRPr/>
            </a:pPr>
            <a:r>
              <a:rPr lang="zh-CN" altLang="en-US" sz="2800" b="1" kern="0" dirty="0">
                <a:solidFill>
                  <a:srgbClr val="FF0000"/>
                </a:solidFill>
                <a:latin typeface="黑体" panose="02010609060101010101" pitchFamily="49" charset="-122"/>
                <a:ea typeface="黑体" panose="02010609060101010101" pitchFamily="49" charset="-122"/>
              </a:rPr>
              <a:t>信息熵</a:t>
            </a:r>
            <a:endParaRPr kumimoji="1" lang="zh-CN" altLang="en-US" sz="2800" b="1" i="0" u="none" strike="noStrike" kern="0" cap="none" spc="0" normalizeH="0" baseline="0" noProof="0" dirty="0">
              <a:ln>
                <a:noFill/>
              </a:ln>
              <a:solidFill>
                <a:srgbClr val="FF0000"/>
              </a:solidFill>
              <a:effectLst/>
              <a:uLnTx/>
              <a:uFillTx/>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8376352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2">
            <a:extLst>
              <a:ext uri="{FF2B5EF4-FFF2-40B4-BE49-F238E27FC236}">
                <a16:creationId xmlns:a16="http://schemas.microsoft.com/office/drawing/2014/main" id="{D043EF5B-EAA4-4755-AACE-567819001BE8}"/>
              </a:ext>
            </a:extLst>
          </p:cNvPr>
          <p:cNvSpPr>
            <a:spLocks noGrp="1"/>
          </p:cNvSpPr>
          <p:nvPr>
            <p:ph type="dt" sz="half" idx="10"/>
          </p:nvPr>
        </p:nvSpPr>
        <p:spPr/>
        <p:txBody>
          <a:bodyPr/>
          <a:lstStyle/>
          <a:p>
            <a:pPr>
              <a:defRPr/>
            </a:pPr>
            <a:fld id="{9AA54F9D-EBAA-4A2E-85BF-83B3CA3699E3}" type="datetime1">
              <a:rPr lang="zh-CN" altLang="en-US" smtClean="0"/>
              <a:t>2023/5/23</a:t>
            </a:fld>
            <a:endParaRPr lang="en-US" altLang="zh-CN" dirty="0"/>
          </a:p>
        </p:txBody>
      </p:sp>
      <p:sp>
        <p:nvSpPr>
          <p:cNvPr id="4" name="灯片编号占位符 3">
            <a:extLst>
              <a:ext uri="{FF2B5EF4-FFF2-40B4-BE49-F238E27FC236}">
                <a16:creationId xmlns:a16="http://schemas.microsoft.com/office/drawing/2014/main" id="{D0892B8B-8743-4C30-A276-EEA1B627AC02}"/>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B83E57C0-05BD-45C7-8FD9-16B7333151F7}" type="slidenum">
              <a:rPr lang="zh-CN" altLang="en-US" smtClean="0"/>
              <a:pPr>
                <a:defRPr/>
              </a:pPr>
              <a:t>8</a:t>
            </a:fld>
            <a:endParaRPr lang="en-US" altLang="zh-CN" dirty="0"/>
          </a:p>
        </p:txBody>
      </p:sp>
      <p:sp>
        <p:nvSpPr>
          <p:cNvPr id="8" name="Text Box 7">
            <a:extLst>
              <a:ext uri="{FF2B5EF4-FFF2-40B4-BE49-F238E27FC236}">
                <a16:creationId xmlns:a16="http://schemas.microsoft.com/office/drawing/2014/main" id="{9F33FB56-5DF4-45AB-8160-731024594FAB}"/>
              </a:ext>
            </a:extLst>
          </p:cNvPr>
          <p:cNvSpPr txBox="1">
            <a:spLocks noChangeArrowheads="1"/>
          </p:cNvSpPr>
          <p:nvPr/>
        </p:nvSpPr>
        <p:spPr bwMode="auto">
          <a:xfrm>
            <a:off x="142492" y="1077303"/>
            <a:ext cx="173528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457200" lvl="0" indent="-457200" algn="ctr" eaLnBrk="1" fontAlgn="base" hangingPunct="1">
              <a:spcBef>
                <a:spcPct val="50000"/>
              </a:spcBef>
              <a:spcAft>
                <a:spcPct val="0"/>
              </a:spcAft>
              <a:buFont typeface="Wingdings" panose="05000000000000000000" pitchFamily="2" charset="2"/>
              <a:buChar char="Ø"/>
              <a:defRPr/>
            </a:pPr>
            <a:r>
              <a:rPr lang="zh-CN" altLang="en-US" sz="2800" b="1" kern="0" dirty="0">
                <a:solidFill>
                  <a:srgbClr val="FF0000"/>
                </a:solidFill>
                <a:latin typeface="黑体" panose="02010609060101010101" pitchFamily="49" charset="-122"/>
                <a:ea typeface="黑体" panose="02010609060101010101" pitchFamily="49" charset="-122"/>
              </a:rPr>
              <a:t>例子</a:t>
            </a:r>
            <a:endParaRPr kumimoji="1" lang="zh-CN" altLang="en-US" sz="2800" b="1" i="0" u="none" strike="noStrike" kern="0" cap="none" spc="0" normalizeH="0" baseline="0" noProof="0" dirty="0">
              <a:ln>
                <a:noFill/>
              </a:ln>
              <a:solidFill>
                <a:srgbClr val="FF0000"/>
              </a:solidFill>
              <a:effectLst/>
              <a:uLnTx/>
              <a:uFillTx/>
              <a:latin typeface="黑体" panose="02010609060101010101" pitchFamily="49" charset="-122"/>
              <a:ea typeface="黑体" panose="02010609060101010101" pitchFamily="49" charset="-122"/>
            </a:endParaRPr>
          </a:p>
        </p:txBody>
      </p:sp>
      <p:sp>
        <p:nvSpPr>
          <p:cNvPr id="9" name="Text Box 7">
            <a:extLst>
              <a:ext uri="{FF2B5EF4-FFF2-40B4-BE49-F238E27FC236}">
                <a16:creationId xmlns:a16="http://schemas.microsoft.com/office/drawing/2014/main" id="{3CFF4442-5954-531C-F5BF-F7419131EEF0}"/>
              </a:ext>
            </a:extLst>
          </p:cNvPr>
          <p:cNvSpPr txBox="1">
            <a:spLocks noChangeArrowheads="1"/>
          </p:cNvSpPr>
          <p:nvPr/>
        </p:nvSpPr>
        <p:spPr bwMode="auto">
          <a:xfrm>
            <a:off x="1010133" y="1527065"/>
            <a:ext cx="10171733" cy="45494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457200" lvl="0" indent="-457200" eaLnBrk="1" fontAlgn="base" hangingPunct="1">
              <a:lnSpc>
                <a:spcPct val="150000"/>
              </a:lnSpc>
              <a:spcBef>
                <a:spcPct val="50000"/>
              </a:spcBef>
              <a:spcAft>
                <a:spcPct val="0"/>
              </a:spcAft>
              <a:buFont typeface="Wingdings" panose="05000000000000000000" pitchFamily="2" charset="2"/>
              <a:buChar char="u"/>
              <a:defRPr/>
            </a:pPr>
            <a:r>
              <a:rPr lang="zh-CN" altLang="en-US" sz="2800" b="1" kern="0" dirty="0">
                <a:latin typeface="Adobe 宋体 Std L" panose="02020300000000000000" pitchFamily="18" charset="-122"/>
                <a:ea typeface="Adobe 宋体 Std L" panose="02020300000000000000" pitchFamily="18" charset="-122"/>
              </a:rPr>
              <a:t> 一个珠宝被盗，在被盗现场当时有</a:t>
            </a:r>
            <a:r>
              <a:rPr lang="en-US" altLang="zh-CN" sz="2800" b="1" kern="0" dirty="0">
                <a:latin typeface="Adobe 宋体 Std L" panose="02020300000000000000" pitchFamily="18" charset="-122"/>
                <a:ea typeface="Adobe 宋体 Std L" panose="02020300000000000000" pitchFamily="18" charset="-122"/>
              </a:rPr>
              <a:t>100</a:t>
            </a:r>
            <a:r>
              <a:rPr lang="zh-CN" altLang="en-US" sz="2800" b="1" kern="0" dirty="0">
                <a:latin typeface="Adobe 宋体 Std L" panose="02020300000000000000" pitchFamily="18" charset="-122"/>
                <a:ea typeface="Adobe 宋体 Std L" panose="02020300000000000000" pitchFamily="18" charset="-122"/>
              </a:rPr>
              <a:t>人，“珠宝被谁偷盗”这个事件的熵</a:t>
            </a:r>
            <a:r>
              <a:rPr lang="en-US" altLang="zh-CN" sz="2800" b="1" kern="0" dirty="0">
                <a:latin typeface="Adobe 宋体 Std L" panose="02020300000000000000" pitchFamily="18" charset="-122"/>
                <a:ea typeface="Adobe 宋体 Std L" panose="02020300000000000000" pitchFamily="18" charset="-122"/>
              </a:rPr>
              <a:t>S</a:t>
            </a:r>
            <a:r>
              <a:rPr lang="zh-CN" altLang="en-US" sz="2800" b="1" kern="0" dirty="0">
                <a:latin typeface="Adobe 宋体 Std L" panose="02020300000000000000" pitchFamily="18" charset="-122"/>
                <a:ea typeface="Adobe 宋体 Std L" panose="02020300000000000000" pitchFamily="18" charset="-122"/>
              </a:rPr>
              <a:t>就是</a:t>
            </a:r>
            <a:r>
              <a:rPr lang="en-US" altLang="zh-CN" sz="2800" b="1" kern="0" dirty="0">
                <a:latin typeface="Adobe 宋体 Std L" panose="02020300000000000000" pitchFamily="18" charset="-122"/>
                <a:ea typeface="Adobe 宋体 Std L" panose="02020300000000000000" pitchFamily="18" charset="-122"/>
              </a:rPr>
              <a:t>Kln100</a:t>
            </a:r>
            <a:r>
              <a:rPr lang="zh-CN" altLang="en-US" sz="2800" b="1" kern="0" dirty="0">
                <a:latin typeface="Adobe 宋体 Std L" panose="02020300000000000000" pitchFamily="18" charset="-122"/>
                <a:ea typeface="Adobe 宋体 Std L" panose="02020300000000000000" pitchFamily="18" charset="-122"/>
              </a:rPr>
              <a:t>。 如果我们知道其中</a:t>
            </a:r>
            <a:r>
              <a:rPr lang="en-US" altLang="zh-CN" sz="2800" b="1" kern="0" dirty="0">
                <a:latin typeface="Adobe 宋体 Std L" panose="02020300000000000000" pitchFamily="18" charset="-122"/>
                <a:ea typeface="Adobe 宋体 Std L" panose="02020300000000000000" pitchFamily="18" charset="-122"/>
              </a:rPr>
              <a:t>50</a:t>
            </a:r>
            <a:r>
              <a:rPr lang="zh-CN" altLang="en-US" sz="2800" b="1" kern="0" dirty="0">
                <a:latin typeface="Adobe 宋体 Std L" panose="02020300000000000000" pitchFamily="18" charset="-122"/>
                <a:ea typeface="Adobe 宋体 Std L" panose="02020300000000000000" pitchFamily="18" charset="-122"/>
              </a:rPr>
              <a:t>人肯定不是盗贼，这个事件的熵就减少了，变成了</a:t>
            </a:r>
            <a:r>
              <a:rPr lang="en-US" altLang="zh-CN" sz="2800" b="1" kern="0" dirty="0">
                <a:latin typeface="Adobe 宋体 Std L" panose="02020300000000000000" pitchFamily="18" charset="-122"/>
                <a:ea typeface="Adobe 宋体 Std L" panose="02020300000000000000" pitchFamily="18" charset="-122"/>
              </a:rPr>
              <a:t>Kln50</a:t>
            </a:r>
            <a:r>
              <a:rPr lang="zh-CN" altLang="en-US" sz="2800" b="1" kern="0" dirty="0">
                <a:latin typeface="Adobe 宋体 Std L" panose="02020300000000000000" pitchFamily="18" charset="-122"/>
                <a:ea typeface="Adobe 宋体 Std L" panose="02020300000000000000" pitchFamily="18" charset="-122"/>
              </a:rPr>
              <a:t>。</a:t>
            </a:r>
            <a:endParaRPr lang="en-US" altLang="zh-CN" sz="2800" b="1" kern="0" dirty="0">
              <a:latin typeface="Adobe 宋体 Std L" panose="02020300000000000000" pitchFamily="18" charset="-122"/>
              <a:ea typeface="Adobe 宋体 Std L" panose="02020300000000000000" pitchFamily="18" charset="-122"/>
            </a:endParaRPr>
          </a:p>
          <a:p>
            <a:pPr marL="457200" lvl="0" indent="-457200" eaLnBrk="1" fontAlgn="base" hangingPunct="1">
              <a:lnSpc>
                <a:spcPct val="150000"/>
              </a:lnSpc>
              <a:spcBef>
                <a:spcPct val="50000"/>
              </a:spcBef>
              <a:spcAft>
                <a:spcPct val="0"/>
              </a:spcAft>
              <a:buFont typeface="Wingdings" panose="05000000000000000000" pitchFamily="2" charset="2"/>
              <a:buChar char="u"/>
              <a:defRPr/>
            </a:pPr>
            <a:r>
              <a:rPr lang="zh-CN" altLang="en-US" sz="2800" b="1" kern="0" dirty="0">
                <a:latin typeface="Adobe 宋体 Std L" panose="02020300000000000000" pitchFamily="18" charset="-122"/>
                <a:ea typeface="Adobe 宋体 Std L" panose="02020300000000000000" pitchFamily="18" charset="-122"/>
              </a:rPr>
              <a:t>我们知道的</a:t>
            </a:r>
            <a:r>
              <a:rPr lang="zh-CN" altLang="en-US" sz="2800" b="1" kern="0" dirty="0">
                <a:solidFill>
                  <a:srgbClr val="0070C0"/>
                </a:solidFill>
                <a:latin typeface="黑体" panose="02010609060101010101" pitchFamily="49" charset="-122"/>
                <a:ea typeface="黑体" panose="02010609060101010101" pitchFamily="49" charset="-122"/>
              </a:rPr>
              <a:t>信息越多，信息熵就越小，事件的确定性就越大。</a:t>
            </a:r>
            <a:endParaRPr lang="en-US" altLang="zh-CN" sz="2800" b="1" kern="0" dirty="0">
              <a:solidFill>
                <a:srgbClr val="0070C0"/>
              </a:solidFill>
              <a:latin typeface="黑体" panose="02010609060101010101" pitchFamily="49" charset="-122"/>
              <a:ea typeface="黑体" panose="02010609060101010101" pitchFamily="49" charset="-122"/>
            </a:endParaRPr>
          </a:p>
          <a:p>
            <a:pPr marL="457200" lvl="0" indent="-457200" eaLnBrk="1" fontAlgn="base" hangingPunct="1">
              <a:lnSpc>
                <a:spcPct val="150000"/>
              </a:lnSpc>
              <a:spcBef>
                <a:spcPct val="50000"/>
              </a:spcBef>
              <a:spcAft>
                <a:spcPct val="0"/>
              </a:spcAft>
              <a:buFont typeface="Wingdings" panose="05000000000000000000" pitchFamily="2" charset="2"/>
              <a:buChar char="u"/>
              <a:defRPr/>
            </a:pPr>
            <a:r>
              <a:rPr lang="zh-CN" altLang="en-US" sz="2800" b="1" kern="0" dirty="0">
                <a:latin typeface="Adobe 宋体 Std L" panose="02020300000000000000" pitchFamily="18" charset="-122"/>
                <a:ea typeface="Adobe 宋体 Std L" panose="02020300000000000000" pitchFamily="18" charset="-122"/>
              </a:rPr>
              <a:t>如果我们完全确定了盗贼是谁，熵就变成了</a:t>
            </a:r>
            <a:r>
              <a:rPr lang="en-US" altLang="zh-CN" sz="2800" b="1" kern="0" dirty="0">
                <a:latin typeface="Adobe 宋体 Std L" panose="02020300000000000000" pitchFamily="18" charset="-122"/>
                <a:ea typeface="Adobe 宋体 Std L" panose="02020300000000000000" pitchFamily="18" charset="-122"/>
              </a:rPr>
              <a:t>Kln1= 0</a:t>
            </a:r>
            <a:r>
              <a:rPr lang="zh-CN" altLang="en-US" sz="2800" b="1" kern="0" dirty="0">
                <a:latin typeface="Adobe 宋体 Std L" panose="02020300000000000000" pitchFamily="18" charset="-122"/>
                <a:ea typeface="Adobe 宋体 Std L" panose="02020300000000000000" pitchFamily="18" charset="-122"/>
              </a:rPr>
              <a:t>。</a:t>
            </a:r>
            <a:endParaRPr lang="en-US" altLang="zh-CN" sz="2800" b="1" kern="0" dirty="0">
              <a:latin typeface="Adobe 宋体 Std L" panose="02020300000000000000" pitchFamily="18" charset="-122"/>
              <a:ea typeface="Adobe 宋体 Std L" panose="02020300000000000000" pitchFamily="18" charset="-122"/>
            </a:endParaRPr>
          </a:p>
          <a:p>
            <a:pPr marL="457200" lvl="0" indent="-457200" eaLnBrk="1" fontAlgn="base" hangingPunct="1">
              <a:lnSpc>
                <a:spcPct val="150000"/>
              </a:lnSpc>
              <a:spcBef>
                <a:spcPct val="50000"/>
              </a:spcBef>
              <a:spcAft>
                <a:spcPct val="0"/>
              </a:spcAft>
              <a:buFont typeface="Wingdings" panose="05000000000000000000" pitchFamily="2" charset="2"/>
              <a:buChar char="u"/>
              <a:defRPr/>
            </a:pPr>
            <a:r>
              <a:rPr lang="zh-CN" altLang="en-US" sz="2800" b="1" kern="0" dirty="0">
                <a:solidFill>
                  <a:srgbClr val="FF0000"/>
                </a:solidFill>
                <a:latin typeface="Adobe 宋体 Std L" panose="02020300000000000000" pitchFamily="18" charset="-122"/>
                <a:ea typeface="Adobe 宋体 Std L" panose="02020300000000000000" pitchFamily="18" charset="-122"/>
              </a:rPr>
              <a:t>信息熵越大，事件不确定程度越高，信息量越少。</a:t>
            </a:r>
          </a:p>
        </p:txBody>
      </p:sp>
    </p:spTree>
    <p:extLst>
      <p:ext uri="{BB962C8B-B14F-4D97-AF65-F5344CB8AC3E}">
        <p14:creationId xmlns:p14="http://schemas.microsoft.com/office/powerpoint/2010/main" val="28028299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2">
            <a:extLst>
              <a:ext uri="{FF2B5EF4-FFF2-40B4-BE49-F238E27FC236}">
                <a16:creationId xmlns:a16="http://schemas.microsoft.com/office/drawing/2014/main" id="{D043EF5B-EAA4-4755-AACE-567819001BE8}"/>
              </a:ext>
            </a:extLst>
          </p:cNvPr>
          <p:cNvSpPr>
            <a:spLocks noGrp="1"/>
          </p:cNvSpPr>
          <p:nvPr>
            <p:ph type="dt" sz="half" idx="10"/>
          </p:nvPr>
        </p:nvSpPr>
        <p:spPr/>
        <p:txBody>
          <a:bodyPr/>
          <a:lstStyle/>
          <a:p>
            <a:pPr>
              <a:defRPr/>
            </a:pPr>
            <a:fld id="{9AA54F9D-EBAA-4A2E-85BF-83B3CA3699E3}" type="datetime1">
              <a:rPr lang="zh-CN" altLang="en-US" smtClean="0"/>
              <a:t>2023/5/23</a:t>
            </a:fld>
            <a:endParaRPr lang="en-US" altLang="zh-CN" dirty="0"/>
          </a:p>
        </p:txBody>
      </p:sp>
      <p:sp>
        <p:nvSpPr>
          <p:cNvPr id="4" name="灯片编号占位符 3">
            <a:extLst>
              <a:ext uri="{FF2B5EF4-FFF2-40B4-BE49-F238E27FC236}">
                <a16:creationId xmlns:a16="http://schemas.microsoft.com/office/drawing/2014/main" id="{D0892B8B-8743-4C30-A276-EEA1B627AC02}"/>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B83E57C0-05BD-45C7-8FD9-16B7333151F7}" type="slidenum">
              <a:rPr lang="zh-CN" altLang="en-US" smtClean="0"/>
              <a:pPr>
                <a:defRPr/>
              </a:pPr>
              <a:t>9</a:t>
            </a:fld>
            <a:endParaRPr lang="en-US" altLang="zh-CN" dirty="0"/>
          </a:p>
        </p:txBody>
      </p:sp>
      <p:sp>
        <p:nvSpPr>
          <p:cNvPr id="6" name="Text Box 13">
            <a:extLst>
              <a:ext uri="{FF2B5EF4-FFF2-40B4-BE49-F238E27FC236}">
                <a16:creationId xmlns:a16="http://schemas.microsoft.com/office/drawing/2014/main" id="{9AFDE36B-6815-4543-8341-41C512964B8D}"/>
              </a:ext>
            </a:extLst>
          </p:cNvPr>
          <p:cNvSpPr txBox="1">
            <a:spLocks noChangeArrowheads="1"/>
          </p:cNvSpPr>
          <p:nvPr/>
        </p:nvSpPr>
        <p:spPr bwMode="auto">
          <a:xfrm>
            <a:off x="435678" y="1468907"/>
            <a:ext cx="9733096" cy="1529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457200" indent="-457200">
              <a:lnSpc>
                <a:spcPct val="150000"/>
              </a:lnSpc>
              <a:spcBef>
                <a:spcPct val="50000"/>
              </a:spcBef>
              <a:buFont typeface="Wingdings" panose="05000000000000000000" pitchFamily="2" charset="2"/>
              <a:buChar char="Ø"/>
            </a:pPr>
            <a:r>
              <a:rPr lang="zh-CN" altLang="en-US" sz="2800" b="1" dirty="0">
                <a:solidFill>
                  <a:srgbClr val="FF0000"/>
                </a:solidFill>
                <a:latin typeface="Adobe 宋体 Std L" panose="02020300000000000000" pitchFamily="18" charset="-122"/>
                <a:ea typeface="Adobe 宋体 Std L" panose="02020300000000000000" pitchFamily="18" charset="-122"/>
              </a:rPr>
              <a:t>自组织现象：</a:t>
            </a:r>
            <a:endParaRPr lang="en-US" altLang="zh-CN" sz="2800" b="1" dirty="0">
              <a:solidFill>
                <a:srgbClr val="FF0000"/>
              </a:solidFill>
              <a:latin typeface="Adobe 宋体 Std L" panose="02020300000000000000" pitchFamily="18" charset="-122"/>
              <a:ea typeface="Adobe 宋体 Std L" panose="02020300000000000000" pitchFamily="18" charset="-122"/>
            </a:endParaRPr>
          </a:p>
          <a:p>
            <a:pPr>
              <a:lnSpc>
                <a:spcPct val="150000"/>
              </a:lnSpc>
              <a:spcBef>
                <a:spcPct val="50000"/>
              </a:spcBef>
            </a:pPr>
            <a:r>
              <a:rPr lang="zh-CN" altLang="en-US" sz="2800" b="1" dirty="0">
                <a:latin typeface="Adobe 宋体 Std L" panose="02020300000000000000" pitchFamily="18" charset="-122"/>
                <a:ea typeface="Adobe 宋体 Std L" panose="02020300000000000000" pitchFamily="18" charset="-122"/>
              </a:rPr>
              <a:t>在一定外界条件下，系统内部自发地由无序  </a:t>
            </a:r>
            <a:r>
              <a:rPr lang="zh-CN" altLang="en-US" sz="2800" b="1" dirty="0">
                <a:latin typeface="Adobe 宋体 Std L" panose="02020300000000000000" pitchFamily="18" charset="-122"/>
                <a:ea typeface="Adobe 宋体 Std L" panose="02020300000000000000" pitchFamily="18" charset="-122"/>
                <a:sym typeface="Symbol" panose="05050102010706020507" pitchFamily="18" charset="2"/>
              </a:rPr>
              <a:t>  有序的现象</a:t>
            </a:r>
            <a:r>
              <a:rPr lang="zh-CN" altLang="en-US" sz="2800" b="1" dirty="0">
                <a:latin typeface="Adobe 宋体 Std L" panose="02020300000000000000" pitchFamily="18" charset="-122"/>
                <a:ea typeface="Adobe 宋体 Std L" panose="02020300000000000000" pitchFamily="18" charset="-122"/>
              </a:rPr>
              <a:t>。</a:t>
            </a:r>
            <a:endParaRPr lang="zh-CN" altLang="en-US" sz="2800" b="1" dirty="0">
              <a:latin typeface="Adobe 宋体 Std L" panose="02020300000000000000" pitchFamily="18" charset="-122"/>
              <a:ea typeface="Adobe 宋体 Std L" panose="02020300000000000000" pitchFamily="18" charset="-122"/>
              <a:sym typeface="Symbol" panose="05050102010706020507" pitchFamily="18" charset="2"/>
            </a:endParaRPr>
          </a:p>
        </p:txBody>
      </p:sp>
      <p:sp>
        <p:nvSpPr>
          <p:cNvPr id="9" name="Text Box 14">
            <a:extLst>
              <a:ext uri="{FF2B5EF4-FFF2-40B4-BE49-F238E27FC236}">
                <a16:creationId xmlns:a16="http://schemas.microsoft.com/office/drawing/2014/main" id="{FAE3A981-81C7-46A5-A9B8-3D02A8669339}"/>
              </a:ext>
            </a:extLst>
          </p:cNvPr>
          <p:cNvSpPr txBox="1">
            <a:spLocks noChangeArrowheads="1"/>
          </p:cNvSpPr>
          <p:nvPr/>
        </p:nvSpPr>
        <p:spPr bwMode="auto">
          <a:xfrm>
            <a:off x="435678" y="3161990"/>
            <a:ext cx="9733096"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50000"/>
              </a:spcBef>
            </a:pPr>
            <a:r>
              <a:rPr lang="zh-CN" altLang="en-US" sz="2800" b="1" dirty="0">
                <a:latin typeface="Adobe 宋体 Std L" panose="02020300000000000000" pitchFamily="18" charset="-122"/>
                <a:ea typeface="Adobe 宋体 Std L" panose="02020300000000000000" pitchFamily="18" charset="-122"/>
              </a:rPr>
              <a:t>无生命和有生命世界都有自组织现象</a:t>
            </a:r>
            <a:r>
              <a:rPr lang="en-US" altLang="zh-CN" sz="2800" b="1" dirty="0">
                <a:latin typeface="Adobe 宋体 Std L" panose="02020300000000000000" pitchFamily="18" charset="-122"/>
                <a:ea typeface="Adobe 宋体 Std L" panose="02020300000000000000" pitchFamily="18" charset="-122"/>
              </a:rPr>
              <a:t>(</a:t>
            </a:r>
            <a:r>
              <a:rPr lang="zh-CN" altLang="en-US" sz="2800" b="1" dirty="0">
                <a:latin typeface="Adobe 宋体 Std L" panose="02020300000000000000" pitchFamily="18" charset="-122"/>
                <a:ea typeface="Adobe 宋体 Std L" panose="02020300000000000000" pitchFamily="18" charset="-122"/>
              </a:rPr>
              <a:t>变为有序</a:t>
            </a:r>
            <a:r>
              <a:rPr lang="en-US" altLang="zh-CN" sz="2800" b="1" dirty="0">
                <a:latin typeface="Adobe 宋体 Std L" panose="02020300000000000000" pitchFamily="18" charset="-122"/>
                <a:ea typeface="Adobe 宋体 Std L" panose="02020300000000000000" pitchFamily="18" charset="-122"/>
              </a:rPr>
              <a:t>)</a:t>
            </a:r>
          </a:p>
        </p:txBody>
      </p:sp>
      <p:graphicFrame>
        <p:nvGraphicFramePr>
          <p:cNvPr id="10" name="Object 9">
            <a:extLst>
              <a:ext uri="{FF2B5EF4-FFF2-40B4-BE49-F238E27FC236}">
                <a16:creationId xmlns:a16="http://schemas.microsoft.com/office/drawing/2014/main" id="{22304D2A-4975-4878-9483-3C3326C62AE6}"/>
              </a:ext>
            </a:extLst>
          </p:cNvPr>
          <p:cNvGraphicFramePr>
            <a:graphicFrameLocks noChangeAspect="1"/>
          </p:cNvGraphicFramePr>
          <p:nvPr>
            <p:extLst>
              <p:ext uri="{D42A27DB-BD31-4B8C-83A1-F6EECF244321}">
                <p14:modId xmlns:p14="http://schemas.microsoft.com/office/powerpoint/2010/main" val="3798929771"/>
              </p:ext>
            </p:extLst>
          </p:nvPr>
        </p:nvGraphicFramePr>
        <p:xfrm>
          <a:off x="664095" y="3891486"/>
          <a:ext cx="1676400" cy="1600200"/>
        </p:xfrm>
        <a:graphic>
          <a:graphicData uri="http://schemas.openxmlformats.org/presentationml/2006/ole">
            <mc:AlternateContent xmlns:mc="http://schemas.openxmlformats.org/markup-compatibility/2006">
              <mc:Choice xmlns:v="urn:schemas-microsoft-com:vml" Requires="v">
                <p:oleObj name="剪辑" r:id="rId3" imgW="746640" imgH="824400" progId="MS_ClipArt_Gallery.2">
                  <p:embed/>
                </p:oleObj>
              </mc:Choice>
              <mc:Fallback>
                <p:oleObj name="剪辑" r:id="rId3" imgW="746640" imgH="824400" progId="MS_ClipArt_Gallery.2">
                  <p:embed/>
                  <p:pic>
                    <p:nvPicPr>
                      <p:cNvPr id="10" name="Object 9">
                        <a:extLst>
                          <a:ext uri="{FF2B5EF4-FFF2-40B4-BE49-F238E27FC236}">
                            <a16:creationId xmlns:a16="http://schemas.microsoft.com/office/drawing/2014/main" id="{22304D2A-4975-4878-9483-3C3326C62AE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4095" y="3891486"/>
                        <a:ext cx="1676400" cy="1600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 name="Object 2">
            <a:extLst>
              <a:ext uri="{FF2B5EF4-FFF2-40B4-BE49-F238E27FC236}">
                <a16:creationId xmlns:a16="http://schemas.microsoft.com/office/drawing/2014/main" id="{565B259F-624E-4125-9F9B-954AA524AE85}"/>
              </a:ext>
            </a:extLst>
          </p:cNvPr>
          <p:cNvGraphicFramePr>
            <a:graphicFrameLocks noChangeAspect="1"/>
          </p:cNvGraphicFramePr>
          <p:nvPr>
            <p:extLst>
              <p:ext uri="{D42A27DB-BD31-4B8C-83A1-F6EECF244321}">
                <p14:modId xmlns:p14="http://schemas.microsoft.com/office/powerpoint/2010/main" val="712009508"/>
              </p:ext>
            </p:extLst>
          </p:nvPr>
        </p:nvGraphicFramePr>
        <p:xfrm>
          <a:off x="6535305" y="3905744"/>
          <a:ext cx="1854200" cy="1795463"/>
        </p:xfrm>
        <a:graphic>
          <a:graphicData uri="http://schemas.openxmlformats.org/presentationml/2006/ole">
            <mc:AlternateContent xmlns:mc="http://schemas.openxmlformats.org/markup-compatibility/2006">
              <mc:Choice xmlns:v="urn:schemas-microsoft-com:vml" Requires="v">
                <p:oleObj name="剪辑" r:id="rId5" imgW="1855080" imgH="1795680" progId="MS_ClipArt_Gallery.2">
                  <p:embed/>
                </p:oleObj>
              </mc:Choice>
              <mc:Fallback>
                <p:oleObj name="剪辑" r:id="rId5" imgW="1855080" imgH="1795680" progId="MS_ClipArt_Gallery.2">
                  <p:embed/>
                  <p:pic>
                    <p:nvPicPr>
                      <p:cNvPr id="11" name="Object 2">
                        <a:extLst>
                          <a:ext uri="{FF2B5EF4-FFF2-40B4-BE49-F238E27FC236}">
                            <a16:creationId xmlns:a16="http://schemas.microsoft.com/office/drawing/2014/main" id="{565B259F-624E-4125-9F9B-954AA524AE8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35305" y="3905744"/>
                        <a:ext cx="1854200" cy="17954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 name="Object 3">
            <a:extLst>
              <a:ext uri="{FF2B5EF4-FFF2-40B4-BE49-F238E27FC236}">
                <a16:creationId xmlns:a16="http://schemas.microsoft.com/office/drawing/2014/main" id="{4131A0FD-729A-4049-9AEB-122795BC6B4B}"/>
              </a:ext>
            </a:extLst>
          </p:cNvPr>
          <p:cNvGraphicFramePr>
            <a:graphicFrameLocks noChangeAspect="1"/>
          </p:cNvGraphicFramePr>
          <p:nvPr>
            <p:extLst>
              <p:ext uri="{D42A27DB-BD31-4B8C-83A1-F6EECF244321}">
                <p14:modId xmlns:p14="http://schemas.microsoft.com/office/powerpoint/2010/main" val="1472109834"/>
              </p:ext>
            </p:extLst>
          </p:nvPr>
        </p:nvGraphicFramePr>
        <p:xfrm>
          <a:off x="9315335" y="2786843"/>
          <a:ext cx="2632075" cy="2778125"/>
        </p:xfrm>
        <a:graphic>
          <a:graphicData uri="http://schemas.openxmlformats.org/presentationml/2006/ole">
            <mc:AlternateContent xmlns:mc="http://schemas.openxmlformats.org/markup-compatibility/2006">
              <mc:Choice xmlns:v="urn:schemas-microsoft-com:vml" Requires="v">
                <p:oleObj name="剪辑" r:id="rId7" imgW="3435120" imgH="3725640" progId="MS_ClipArt_Gallery.2">
                  <p:embed/>
                </p:oleObj>
              </mc:Choice>
              <mc:Fallback>
                <p:oleObj name="剪辑" r:id="rId7" imgW="3435120" imgH="3725640" progId="MS_ClipArt_Gallery.2">
                  <p:embed/>
                  <p:pic>
                    <p:nvPicPr>
                      <p:cNvPr id="12" name="Object 3">
                        <a:extLst>
                          <a:ext uri="{FF2B5EF4-FFF2-40B4-BE49-F238E27FC236}">
                            <a16:creationId xmlns:a16="http://schemas.microsoft.com/office/drawing/2014/main" id="{4131A0FD-729A-4049-9AEB-122795BC6B4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315335" y="2786843"/>
                        <a:ext cx="2632075" cy="2778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 name="Object 4">
            <a:extLst>
              <a:ext uri="{FF2B5EF4-FFF2-40B4-BE49-F238E27FC236}">
                <a16:creationId xmlns:a16="http://schemas.microsoft.com/office/drawing/2014/main" id="{9E08A89E-0127-4C30-8708-9D32CC2714C6}"/>
              </a:ext>
            </a:extLst>
          </p:cNvPr>
          <p:cNvGraphicFramePr>
            <a:graphicFrameLocks noChangeAspect="1"/>
          </p:cNvGraphicFramePr>
          <p:nvPr>
            <p:extLst>
              <p:ext uri="{D42A27DB-BD31-4B8C-83A1-F6EECF244321}">
                <p14:modId xmlns:p14="http://schemas.microsoft.com/office/powerpoint/2010/main" val="1996141257"/>
              </p:ext>
            </p:extLst>
          </p:nvPr>
        </p:nvGraphicFramePr>
        <p:xfrm>
          <a:off x="3094875" y="3994673"/>
          <a:ext cx="2514600" cy="1393825"/>
        </p:xfrm>
        <a:graphic>
          <a:graphicData uri="http://schemas.openxmlformats.org/presentationml/2006/ole">
            <mc:AlternateContent xmlns:mc="http://schemas.openxmlformats.org/markup-compatibility/2006">
              <mc:Choice xmlns:v="urn:schemas-microsoft-com:vml" Requires="v">
                <p:oleObj name="剪辑" r:id="rId9" imgW="4090320" imgH="2177640" progId="MS_ClipArt_Gallery.2">
                  <p:embed/>
                </p:oleObj>
              </mc:Choice>
              <mc:Fallback>
                <p:oleObj name="剪辑" r:id="rId9" imgW="4090320" imgH="2177640" progId="MS_ClipArt_Gallery.2">
                  <p:embed/>
                  <p:pic>
                    <p:nvPicPr>
                      <p:cNvPr id="13" name="Object 4">
                        <a:extLst>
                          <a:ext uri="{FF2B5EF4-FFF2-40B4-BE49-F238E27FC236}">
                            <a16:creationId xmlns:a16="http://schemas.microsoft.com/office/drawing/2014/main" id="{9E08A89E-0127-4C30-8708-9D32CC2714C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094875" y="3994673"/>
                        <a:ext cx="2514600" cy="1393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 name="文本框 1">
            <a:extLst>
              <a:ext uri="{FF2B5EF4-FFF2-40B4-BE49-F238E27FC236}">
                <a16:creationId xmlns:a16="http://schemas.microsoft.com/office/drawing/2014/main" id="{FDDB4504-AAA6-FB1A-3E07-3E67ACBF5907}"/>
              </a:ext>
            </a:extLst>
          </p:cNvPr>
          <p:cNvSpPr txBox="1"/>
          <p:nvPr/>
        </p:nvSpPr>
        <p:spPr>
          <a:xfrm>
            <a:off x="209550" y="221704"/>
            <a:ext cx="7315200" cy="584775"/>
          </a:xfrm>
          <a:prstGeom prst="rect">
            <a:avLst/>
          </a:prstGeom>
          <a:noFill/>
        </p:spPr>
        <p:txBody>
          <a:bodyPr wrap="square" rtlCol="0">
            <a:spAutoFit/>
          </a:bodyPr>
          <a:lstStyle/>
          <a:p>
            <a:pPr marL="514350" lvl="0" indent="-514350">
              <a:buFont typeface="+mj-lt"/>
              <a:buAutoNum type="arabicPeriod" startAt="3"/>
              <a:defRPr/>
            </a:pPr>
            <a:r>
              <a:rPr lang="zh-CN" altLang="en-US" sz="3200" b="1" dirty="0">
                <a:solidFill>
                  <a:srgbClr val="7030A0"/>
                </a:solidFill>
              </a:rPr>
              <a:t>普里高津的耗散结构理论</a:t>
            </a:r>
            <a:endParaRPr kumimoji="0" lang="zh-CN" altLang="en-US" sz="3200" b="1" i="0" u="none" strike="noStrike" kern="1200" cap="none" spc="0" normalizeH="0" baseline="0" noProof="0" dirty="0">
              <a:ln>
                <a:noFill/>
              </a:ln>
              <a:solidFill>
                <a:srgbClr val="7030A0"/>
              </a:solidFill>
              <a:effectLst/>
              <a:uLnTx/>
              <a:uFillTx/>
              <a:latin typeface="Arial"/>
              <a:ea typeface="+mn-ea"/>
              <a:cs typeface="+mn-cs"/>
            </a:endParaRPr>
          </a:p>
        </p:txBody>
      </p:sp>
    </p:spTree>
    <p:extLst>
      <p:ext uri="{BB962C8B-B14F-4D97-AF65-F5344CB8AC3E}">
        <p14:creationId xmlns:p14="http://schemas.microsoft.com/office/powerpoint/2010/main" val="3062994254"/>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哈工大威海物理学与社会">
  <a:themeElements>
    <a:clrScheme name="4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4_Office 主题">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kumimoji="0" lang="zh-CN" altLang="zh-CN" sz="1800" b="0" i="0" u="none" strike="noStrike" cap="none" normalizeH="0" baseline="0" smtClean="0">
            <a:ln>
              <a:noFill/>
            </a:ln>
            <a:solidFill>
              <a:schemeClr val="tx1"/>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kumimoji="0" lang="zh-CN" altLang="zh-CN" sz="1800" b="0" i="0" u="none" strike="noStrike" cap="none" normalizeH="0" baseline="0" smtClean="0">
            <a:ln>
              <a:noFill/>
            </a:ln>
            <a:solidFill>
              <a:schemeClr val="tx1"/>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defRPr>
        </a:defPPr>
      </a:lstStyle>
    </a:lnDef>
  </a:objectDefaults>
  <a:extraClrSchemeLst>
    <a:extraClrScheme>
      <a:clrScheme name="4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rgbClr val="000000"/>
      </a:dk1>
      <a:lt1>
        <a:srgbClr val="FFFFFF"/>
      </a:lt1>
      <a:dk2>
        <a:srgbClr val="768395"/>
      </a:dk2>
      <a:lt2>
        <a:srgbClr val="F0F0F0"/>
      </a:lt2>
      <a:accent1>
        <a:srgbClr val="083F7F"/>
      </a:accent1>
      <a:accent2>
        <a:srgbClr val="0054A6"/>
      </a:accent2>
      <a:accent3>
        <a:srgbClr val="008ED8"/>
      </a:accent3>
      <a:accent4>
        <a:srgbClr val="FFC74B"/>
      </a:accent4>
      <a:accent5>
        <a:srgbClr val="DEAE49"/>
      </a:accent5>
      <a:accent6>
        <a:srgbClr val="C29D6B"/>
      </a:accent6>
      <a:hlink>
        <a:srgbClr val="4472C4"/>
      </a:hlink>
      <a:folHlink>
        <a:srgbClr val="BFBFBF"/>
      </a:folHlink>
    </a:clrScheme>
    <a:fontScheme name="rotow3gm">
      <a:majorFont>
        <a:latin typeface="Arial" panose="020F0302020204030204"/>
        <a:ea typeface="Microsoft YaHei"/>
        <a:cs typeface=""/>
      </a:majorFont>
      <a:minorFont>
        <a:latin typeface="Arial" panose="020F0502020204030204"/>
        <a:ea typeface="Microsoft YaHe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rgbClr val="000000"/>
    </a:dk1>
    <a:lt1>
      <a:srgbClr val="FFFFFF"/>
    </a:lt1>
    <a:dk2>
      <a:srgbClr val="768395"/>
    </a:dk2>
    <a:lt2>
      <a:srgbClr val="F0F0F0"/>
    </a:lt2>
    <a:accent1>
      <a:srgbClr val="083F7F"/>
    </a:accent1>
    <a:accent2>
      <a:srgbClr val="0054A6"/>
    </a:accent2>
    <a:accent3>
      <a:srgbClr val="008ED8"/>
    </a:accent3>
    <a:accent4>
      <a:srgbClr val="FFC74B"/>
    </a:accent4>
    <a:accent5>
      <a:srgbClr val="DEAE49"/>
    </a:accent5>
    <a:accent6>
      <a:srgbClr val="C29D6B"/>
    </a:accent6>
    <a:hlink>
      <a:srgbClr val="4472C4"/>
    </a:hlink>
    <a:folHlink>
      <a:srgbClr val="BFBFBF"/>
    </a:folHlink>
  </a:clrScheme>
</a:themeOverride>
</file>

<file path=docProps/app.xml><?xml version="1.0" encoding="utf-8"?>
<Properties xmlns="http://schemas.openxmlformats.org/officeDocument/2006/extended-properties" xmlns:vt="http://schemas.openxmlformats.org/officeDocument/2006/docPropsVTypes">
  <TotalTime>16416</TotalTime>
  <Words>1058</Words>
  <Application>Microsoft Office PowerPoint</Application>
  <PresentationFormat>宽屏</PresentationFormat>
  <Paragraphs>141</Paragraphs>
  <Slides>22</Slides>
  <Notes>17</Notes>
  <HiddenSlides>0</HiddenSlides>
  <MMClips>0</MMClips>
  <ScaleCrop>false</ScaleCrop>
  <HeadingPairs>
    <vt:vector size="8" baseType="variant">
      <vt:variant>
        <vt:lpstr>已用的字体</vt:lpstr>
      </vt:variant>
      <vt:variant>
        <vt:i4>14</vt:i4>
      </vt:variant>
      <vt:variant>
        <vt:lpstr>主题</vt:lpstr>
      </vt:variant>
      <vt:variant>
        <vt:i4>3</vt:i4>
      </vt:variant>
      <vt:variant>
        <vt:lpstr>嵌入 OLE 服务器</vt:lpstr>
      </vt:variant>
      <vt:variant>
        <vt:i4>2</vt:i4>
      </vt:variant>
      <vt:variant>
        <vt:lpstr>幻灯片标题</vt:lpstr>
      </vt:variant>
      <vt:variant>
        <vt:i4>22</vt:i4>
      </vt:variant>
    </vt:vector>
  </HeadingPairs>
  <TitlesOfParts>
    <vt:vector size="41" baseType="lpstr">
      <vt:lpstr>Adobe 宋体 Std L</vt:lpstr>
      <vt:lpstr>Monotype Sorts</vt:lpstr>
      <vt:lpstr>等线</vt:lpstr>
      <vt:lpstr>等线 Light</vt:lpstr>
      <vt:lpstr>黑体</vt:lpstr>
      <vt:lpstr>华文楷体</vt:lpstr>
      <vt:lpstr>华文行楷</vt:lpstr>
      <vt:lpstr>宋体</vt:lpstr>
      <vt:lpstr>Arial</vt:lpstr>
      <vt:lpstr>Calibri</vt:lpstr>
      <vt:lpstr>MV Boli</vt:lpstr>
      <vt:lpstr>Symbol</vt:lpstr>
      <vt:lpstr>Times New Roman</vt:lpstr>
      <vt:lpstr>Wingdings</vt:lpstr>
      <vt:lpstr>Office 主题​​</vt:lpstr>
      <vt:lpstr>哈工大威海物理学与社会</vt:lpstr>
      <vt:lpstr>Office 主题</vt:lpstr>
      <vt:lpstr>Equation</vt:lpstr>
      <vt:lpstr>剪辑</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大学物理课程安排</dc:title>
  <dc:creator>wang xin</dc:creator>
  <cp:lastModifiedBy>wang xin</cp:lastModifiedBy>
  <cp:revision>346</cp:revision>
  <dcterms:created xsi:type="dcterms:W3CDTF">2019-09-19T01:05:57Z</dcterms:created>
  <dcterms:modified xsi:type="dcterms:W3CDTF">2023-05-23T15:03:58Z</dcterms:modified>
</cp:coreProperties>
</file>